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gif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2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3" r:id="rId38"/>
    <p:sldId id="302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9" r:id="rId54"/>
    <p:sldId id="318" r:id="rId55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Neufreit ExtraBold" panose="00000900000000000000" pitchFamily="50" charset="0"/>
      <p:bold r:id="rId62"/>
    </p:embeddedFont>
    <p:embeddedFont>
      <p:font typeface="Roboto Black" panose="02000000000000000000" pitchFamily="2" charset="0"/>
      <p:bold r:id="rId63"/>
      <p:boldItalic r:id="rId64"/>
    </p:embeddedFont>
    <p:embeddedFont>
      <p:font typeface="Roboto Light" panose="02000000000000000000" pitchFamily="2" charset="0"/>
      <p:regular r:id="rId65"/>
      <p:italic r:id="rId66"/>
    </p:embeddedFont>
    <p:embeddedFont>
      <p:font typeface="Roboto Medium" panose="02000000000000000000" pitchFamily="2" charset="0"/>
      <p:regular r:id="rId67"/>
      <p:italic r:id="rId6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181B"/>
    <a:srgbClr val="161A1D"/>
    <a:srgbClr val="F5F3F4"/>
    <a:srgbClr val="A4161A"/>
    <a:srgbClr val="D3D3D3"/>
    <a:srgbClr val="B1A7A6"/>
    <a:srgbClr val="660708"/>
    <a:srgbClr val="EF215C"/>
    <a:srgbClr val="0B090A"/>
    <a:srgbClr val="E22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EF8748-C74D-4B96-9C87-91B7974A3F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727AFA1-4E83-4E6A-A476-7B3F0F3DEC45}">
      <dgm:prSet phldrT="[Texto]" custT="1"/>
      <dgm:spPr>
        <a:solidFill>
          <a:srgbClr val="F5F3F4"/>
        </a:solidFill>
        <a:ln w="28575">
          <a:solidFill>
            <a:srgbClr val="B1A7A6"/>
          </a:solidFill>
        </a:ln>
      </dgm:spPr>
      <dgm:t>
        <a:bodyPr/>
        <a:lstStyle/>
        <a:p>
          <a:pPr algn="ctr"/>
          <a:r>
            <a:rPr lang="pt-BR" sz="4400" b="1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</a:rPr>
            <a:t>Cabeça</a:t>
          </a:r>
          <a:endParaRPr lang="pt-BR" sz="3300" b="1" dirty="0">
            <a:solidFill>
              <a:srgbClr val="161A1D"/>
            </a:solidFill>
            <a:latin typeface="Roboto Medium" panose="02000000000000000000" pitchFamily="2" charset="0"/>
            <a:ea typeface="Roboto Medium" panose="02000000000000000000" pitchFamily="2" charset="0"/>
          </a:endParaRPr>
        </a:p>
      </dgm:t>
    </dgm:pt>
    <dgm:pt modelId="{BFA64530-36BB-4F5C-B133-02895CEA8F11}" type="parTrans" cxnId="{CB2552AD-CABE-4BE4-9CDC-EE58F3039865}">
      <dgm:prSet/>
      <dgm:spPr/>
      <dgm:t>
        <a:bodyPr/>
        <a:lstStyle/>
        <a:p>
          <a:endParaRPr lang="pt-BR"/>
        </a:p>
      </dgm:t>
    </dgm:pt>
    <dgm:pt modelId="{28F397DC-844C-428A-9A8F-388B48E34C7E}" type="sibTrans" cxnId="{CB2552AD-CABE-4BE4-9CDC-EE58F3039865}">
      <dgm:prSet/>
      <dgm:spPr/>
      <dgm:t>
        <a:bodyPr/>
        <a:lstStyle/>
        <a:p>
          <a:endParaRPr lang="pt-BR"/>
        </a:p>
      </dgm:t>
    </dgm:pt>
    <dgm:pt modelId="{F8CC9425-6583-4308-8C67-6AFD526307DB}">
      <dgm:prSet phldrT="[Texto]" custT="1"/>
      <dgm:spPr>
        <a:solidFill>
          <a:srgbClr val="F5F3F4"/>
        </a:solidFill>
        <a:ln w="28575">
          <a:solidFill>
            <a:srgbClr val="B1A7A6"/>
          </a:solidFill>
        </a:ln>
      </dgm:spPr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Tórax</a:t>
          </a:r>
        </a:p>
      </dgm:t>
    </dgm:pt>
    <dgm:pt modelId="{1DFB63F2-AECC-478A-BCA2-E396988BF6AE}" type="parTrans" cxnId="{92AB31C9-1C3D-40D2-B90A-D3B98168315A}">
      <dgm:prSet/>
      <dgm:spPr/>
      <dgm:t>
        <a:bodyPr/>
        <a:lstStyle/>
        <a:p>
          <a:endParaRPr lang="pt-BR"/>
        </a:p>
      </dgm:t>
    </dgm:pt>
    <dgm:pt modelId="{41FE52E8-A7E9-43BF-803C-8A749CCB9440}" type="sibTrans" cxnId="{92AB31C9-1C3D-40D2-B90A-D3B98168315A}">
      <dgm:prSet/>
      <dgm:spPr/>
      <dgm:t>
        <a:bodyPr/>
        <a:lstStyle/>
        <a:p>
          <a:endParaRPr lang="pt-BR"/>
        </a:p>
      </dgm:t>
    </dgm:pt>
    <dgm:pt modelId="{DDF7BE25-9435-47F7-877C-722256BE099B}">
      <dgm:prSet phldrT="[Texto]" custT="1"/>
      <dgm:spPr>
        <a:solidFill>
          <a:srgbClr val="F5F3F4"/>
        </a:solidFill>
        <a:ln w="28575">
          <a:solidFill>
            <a:srgbClr val="B1A7A6"/>
          </a:solidFill>
        </a:ln>
      </dgm:spPr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Abdome</a:t>
          </a:r>
        </a:p>
      </dgm:t>
    </dgm:pt>
    <dgm:pt modelId="{6FB9DDD8-3847-4A84-9E81-C83AE8DCD62F}" type="parTrans" cxnId="{CC65DDF4-46F9-4E20-ADED-2C17A77E698E}">
      <dgm:prSet/>
      <dgm:spPr/>
      <dgm:t>
        <a:bodyPr/>
        <a:lstStyle/>
        <a:p>
          <a:endParaRPr lang="pt-BR"/>
        </a:p>
      </dgm:t>
    </dgm:pt>
    <dgm:pt modelId="{108DEE8A-EE7C-4016-A0DB-03BB94836897}" type="sibTrans" cxnId="{CC65DDF4-46F9-4E20-ADED-2C17A77E698E}">
      <dgm:prSet/>
      <dgm:spPr/>
      <dgm:t>
        <a:bodyPr/>
        <a:lstStyle/>
        <a:p>
          <a:endParaRPr lang="pt-BR"/>
        </a:p>
      </dgm:t>
    </dgm:pt>
    <dgm:pt modelId="{5E8D3269-5C2C-4631-8BA6-A4B668885EAA}" type="pres">
      <dgm:prSet presAssocID="{8EEF8748-C74D-4B96-9C87-91B7974A3F75}" presName="linear" presStyleCnt="0">
        <dgm:presLayoutVars>
          <dgm:dir/>
          <dgm:animLvl val="lvl"/>
          <dgm:resizeHandles val="exact"/>
        </dgm:presLayoutVars>
      </dgm:prSet>
      <dgm:spPr/>
    </dgm:pt>
    <dgm:pt modelId="{CF7AA2D8-4EB6-44F1-A67D-3DCE33D167CB}" type="pres">
      <dgm:prSet presAssocID="{6727AFA1-4E83-4E6A-A476-7B3F0F3DEC45}" presName="parentLin" presStyleCnt="0"/>
      <dgm:spPr/>
    </dgm:pt>
    <dgm:pt modelId="{66C8F084-F480-4A15-A866-820D97E4EF9B}" type="pres">
      <dgm:prSet presAssocID="{6727AFA1-4E83-4E6A-A476-7B3F0F3DEC45}" presName="parentLeftMargin" presStyleLbl="node1" presStyleIdx="0" presStyleCnt="3"/>
      <dgm:spPr/>
    </dgm:pt>
    <dgm:pt modelId="{002E716A-C4FF-4A1A-B8C7-5F6378DD9015}" type="pres">
      <dgm:prSet presAssocID="{6727AFA1-4E83-4E6A-A476-7B3F0F3DEC4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CBA5B3-F63F-47B9-9EF9-E0D1BCEB479F}" type="pres">
      <dgm:prSet presAssocID="{6727AFA1-4E83-4E6A-A476-7B3F0F3DEC45}" presName="negativeSpace" presStyleCnt="0"/>
      <dgm:spPr/>
    </dgm:pt>
    <dgm:pt modelId="{0392259B-07E7-40CC-8E0E-08F2AD1848F2}" type="pres">
      <dgm:prSet presAssocID="{6727AFA1-4E83-4E6A-A476-7B3F0F3DEC45}" presName="childText" presStyleLbl="conFgAcc1" presStyleIdx="0" presStyleCnt="3">
        <dgm:presLayoutVars>
          <dgm:bulletEnabled val="1"/>
        </dgm:presLayoutVars>
      </dgm:prSet>
      <dgm:spPr>
        <a:noFill/>
        <a:ln w="28575">
          <a:solidFill>
            <a:srgbClr val="B1A7A6"/>
          </a:solidFill>
        </a:ln>
      </dgm:spPr>
    </dgm:pt>
    <dgm:pt modelId="{E2DFE129-344E-43A2-9EAE-02CB7E25CB66}" type="pres">
      <dgm:prSet presAssocID="{28F397DC-844C-428A-9A8F-388B48E34C7E}" presName="spaceBetweenRectangles" presStyleCnt="0"/>
      <dgm:spPr/>
    </dgm:pt>
    <dgm:pt modelId="{0AD71228-4922-4CD6-B572-A74EBC272001}" type="pres">
      <dgm:prSet presAssocID="{F8CC9425-6583-4308-8C67-6AFD526307DB}" presName="parentLin" presStyleCnt="0"/>
      <dgm:spPr/>
    </dgm:pt>
    <dgm:pt modelId="{12487560-9C64-453F-AFAF-24203FED235E}" type="pres">
      <dgm:prSet presAssocID="{F8CC9425-6583-4308-8C67-6AFD526307DB}" presName="parentLeftMargin" presStyleLbl="node1" presStyleIdx="0" presStyleCnt="3"/>
      <dgm:spPr/>
    </dgm:pt>
    <dgm:pt modelId="{FFEEF7FB-FFE4-4EFA-9CA4-42FC5166767A}" type="pres">
      <dgm:prSet presAssocID="{F8CC9425-6583-4308-8C67-6AFD526307D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7FAB04-419A-4A5C-A36A-101B432E43C8}" type="pres">
      <dgm:prSet presAssocID="{F8CC9425-6583-4308-8C67-6AFD526307DB}" presName="negativeSpace" presStyleCnt="0"/>
      <dgm:spPr/>
    </dgm:pt>
    <dgm:pt modelId="{68BE1164-C927-4122-85C7-42E71E5FFB78}" type="pres">
      <dgm:prSet presAssocID="{F8CC9425-6583-4308-8C67-6AFD526307DB}" presName="childText" presStyleLbl="conFgAcc1" presStyleIdx="1" presStyleCnt="3">
        <dgm:presLayoutVars>
          <dgm:bulletEnabled val="1"/>
        </dgm:presLayoutVars>
      </dgm:prSet>
      <dgm:spPr>
        <a:solidFill>
          <a:srgbClr val="F5F3F4">
            <a:alpha val="90000"/>
          </a:srgbClr>
        </a:solidFill>
        <a:ln w="28575">
          <a:solidFill>
            <a:srgbClr val="B1A7A6"/>
          </a:solidFill>
        </a:ln>
      </dgm:spPr>
    </dgm:pt>
    <dgm:pt modelId="{F20AE534-A854-4B55-B44E-A45F441F3F01}" type="pres">
      <dgm:prSet presAssocID="{41FE52E8-A7E9-43BF-803C-8A749CCB9440}" presName="spaceBetweenRectangles" presStyleCnt="0"/>
      <dgm:spPr/>
    </dgm:pt>
    <dgm:pt modelId="{6A7287F3-4923-451E-8ACB-343116B8DE43}" type="pres">
      <dgm:prSet presAssocID="{DDF7BE25-9435-47F7-877C-722256BE099B}" presName="parentLin" presStyleCnt="0"/>
      <dgm:spPr/>
    </dgm:pt>
    <dgm:pt modelId="{F961ECE0-5A36-4805-816E-4DD408D2ED9C}" type="pres">
      <dgm:prSet presAssocID="{DDF7BE25-9435-47F7-877C-722256BE099B}" presName="parentLeftMargin" presStyleLbl="node1" presStyleIdx="1" presStyleCnt="3"/>
      <dgm:spPr/>
    </dgm:pt>
    <dgm:pt modelId="{71FF21E4-6858-488A-8286-EB525F0AF621}" type="pres">
      <dgm:prSet presAssocID="{DDF7BE25-9435-47F7-877C-722256BE09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C0448D3-0C6D-4BFA-8481-862DB285193E}" type="pres">
      <dgm:prSet presAssocID="{DDF7BE25-9435-47F7-877C-722256BE099B}" presName="negativeSpace" presStyleCnt="0"/>
      <dgm:spPr/>
    </dgm:pt>
    <dgm:pt modelId="{491BEFEF-03BD-486D-B66E-0C06EBC21BE8}" type="pres">
      <dgm:prSet presAssocID="{DDF7BE25-9435-47F7-877C-722256BE099B}" presName="childText" presStyleLbl="conFgAcc1" presStyleIdx="2" presStyleCnt="3">
        <dgm:presLayoutVars>
          <dgm:bulletEnabled val="1"/>
        </dgm:presLayoutVars>
      </dgm:prSet>
      <dgm:spPr>
        <a:solidFill>
          <a:srgbClr val="F5F3F4">
            <a:alpha val="90000"/>
          </a:srgbClr>
        </a:solidFill>
        <a:ln w="28575">
          <a:solidFill>
            <a:srgbClr val="B1A7A6"/>
          </a:solidFill>
        </a:ln>
      </dgm:spPr>
    </dgm:pt>
  </dgm:ptLst>
  <dgm:cxnLst>
    <dgm:cxn modelId="{7D0DAB12-0E91-4F2B-91DC-8940366F2466}" type="presOf" srcId="{6727AFA1-4E83-4E6A-A476-7B3F0F3DEC45}" destId="{66C8F084-F480-4A15-A866-820D97E4EF9B}" srcOrd="0" destOrd="0" presId="urn:microsoft.com/office/officeart/2005/8/layout/list1"/>
    <dgm:cxn modelId="{51A60B65-7E63-41D0-A6D0-653B4D565975}" type="presOf" srcId="{F8CC9425-6583-4308-8C67-6AFD526307DB}" destId="{FFEEF7FB-FFE4-4EFA-9CA4-42FC5166767A}" srcOrd="1" destOrd="0" presId="urn:microsoft.com/office/officeart/2005/8/layout/list1"/>
    <dgm:cxn modelId="{D7B35166-0548-4C94-BDA0-05DDA832386C}" type="presOf" srcId="{DDF7BE25-9435-47F7-877C-722256BE099B}" destId="{F961ECE0-5A36-4805-816E-4DD408D2ED9C}" srcOrd="0" destOrd="0" presId="urn:microsoft.com/office/officeart/2005/8/layout/list1"/>
    <dgm:cxn modelId="{82260C97-BB33-46E3-8716-C5337FD69881}" type="presOf" srcId="{6727AFA1-4E83-4E6A-A476-7B3F0F3DEC45}" destId="{002E716A-C4FF-4A1A-B8C7-5F6378DD9015}" srcOrd="1" destOrd="0" presId="urn:microsoft.com/office/officeart/2005/8/layout/list1"/>
    <dgm:cxn modelId="{1A023EA1-850B-4546-8444-07754416CA34}" type="presOf" srcId="{DDF7BE25-9435-47F7-877C-722256BE099B}" destId="{71FF21E4-6858-488A-8286-EB525F0AF621}" srcOrd="1" destOrd="0" presId="urn:microsoft.com/office/officeart/2005/8/layout/list1"/>
    <dgm:cxn modelId="{CB2552AD-CABE-4BE4-9CDC-EE58F3039865}" srcId="{8EEF8748-C74D-4B96-9C87-91B7974A3F75}" destId="{6727AFA1-4E83-4E6A-A476-7B3F0F3DEC45}" srcOrd="0" destOrd="0" parTransId="{BFA64530-36BB-4F5C-B133-02895CEA8F11}" sibTransId="{28F397DC-844C-428A-9A8F-388B48E34C7E}"/>
    <dgm:cxn modelId="{BB0146B3-BED6-454A-90FD-31F1AACDCB95}" type="presOf" srcId="{F8CC9425-6583-4308-8C67-6AFD526307DB}" destId="{12487560-9C64-453F-AFAF-24203FED235E}" srcOrd="0" destOrd="0" presId="urn:microsoft.com/office/officeart/2005/8/layout/list1"/>
    <dgm:cxn modelId="{92AB31C9-1C3D-40D2-B90A-D3B98168315A}" srcId="{8EEF8748-C74D-4B96-9C87-91B7974A3F75}" destId="{F8CC9425-6583-4308-8C67-6AFD526307DB}" srcOrd="1" destOrd="0" parTransId="{1DFB63F2-AECC-478A-BCA2-E396988BF6AE}" sibTransId="{41FE52E8-A7E9-43BF-803C-8A749CCB9440}"/>
    <dgm:cxn modelId="{CC65DDF4-46F9-4E20-ADED-2C17A77E698E}" srcId="{8EEF8748-C74D-4B96-9C87-91B7974A3F75}" destId="{DDF7BE25-9435-47F7-877C-722256BE099B}" srcOrd="2" destOrd="0" parTransId="{6FB9DDD8-3847-4A84-9E81-C83AE8DCD62F}" sibTransId="{108DEE8A-EE7C-4016-A0DB-03BB94836897}"/>
    <dgm:cxn modelId="{2B16BAF8-26E9-46F5-B91D-5A82A66F933E}" type="presOf" srcId="{8EEF8748-C74D-4B96-9C87-91B7974A3F75}" destId="{5E8D3269-5C2C-4631-8BA6-A4B668885EAA}" srcOrd="0" destOrd="0" presId="urn:microsoft.com/office/officeart/2005/8/layout/list1"/>
    <dgm:cxn modelId="{71CD46DC-550E-4AC9-BB29-B675B16B2BFC}" type="presParOf" srcId="{5E8D3269-5C2C-4631-8BA6-A4B668885EAA}" destId="{CF7AA2D8-4EB6-44F1-A67D-3DCE33D167CB}" srcOrd="0" destOrd="0" presId="urn:microsoft.com/office/officeart/2005/8/layout/list1"/>
    <dgm:cxn modelId="{805B9A7D-B0B0-4B91-B856-529F9662566F}" type="presParOf" srcId="{CF7AA2D8-4EB6-44F1-A67D-3DCE33D167CB}" destId="{66C8F084-F480-4A15-A866-820D97E4EF9B}" srcOrd="0" destOrd="0" presId="urn:microsoft.com/office/officeart/2005/8/layout/list1"/>
    <dgm:cxn modelId="{552BDAE1-96E9-40F2-9166-F07E0C805612}" type="presParOf" srcId="{CF7AA2D8-4EB6-44F1-A67D-3DCE33D167CB}" destId="{002E716A-C4FF-4A1A-B8C7-5F6378DD9015}" srcOrd="1" destOrd="0" presId="urn:microsoft.com/office/officeart/2005/8/layout/list1"/>
    <dgm:cxn modelId="{051FF712-8CF1-4C5D-818A-6A9904ECEE09}" type="presParOf" srcId="{5E8D3269-5C2C-4631-8BA6-A4B668885EAA}" destId="{BACBA5B3-F63F-47B9-9EF9-E0D1BCEB479F}" srcOrd="1" destOrd="0" presId="urn:microsoft.com/office/officeart/2005/8/layout/list1"/>
    <dgm:cxn modelId="{35F6F295-423F-4D4E-A5D5-C4575E0389AC}" type="presParOf" srcId="{5E8D3269-5C2C-4631-8BA6-A4B668885EAA}" destId="{0392259B-07E7-40CC-8E0E-08F2AD1848F2}" srcOrd="2" destOrd="0" presId="urn:microsoft.com/office/officeart/2005/8/layout/list1"/>
    <dgm:cxn modelId="{6219C4CA-6CED-48C5-A4A1-8D08E10DD7CA}" type="presParOf" srcId="{5E8D3269-5C2C-4631-8BA6-A4B668885EAA}" destId="{E2DFE129-344E-43A2-9EAE-02CB7E25CB66}" srcOrd="3" destOrd="0" presId="urn:microsoft.com/office/officeart/2005/8/layout/list1"/>
    <dgm:cxn modelId="{94165AC3-73A9-4658-9C09-1E20713BE276}" type="presParOf" srcId="{5E8D3269-5C2C-4631-8BA6-A4B668885EAA}" destId="{0AD71228-4922-4CD6-B572-A74EBC272001}" srcOrd="4" destOrd="0" presId="urn:microsoft.com/office/officeart/2005/8/layout/list1"/>
    <dgm:cxn modelId="{E259C689-522C-4FC6-9E87-09BEA101B6D7}" type="presParOf" srcId="{0AD71228-4922-4CD6-B572-A74EBC272001}" destId="{12487560-9C64-453F-AFAF-24203FED235E}" srcOrd="0" destOrd="0" presId="urn:microsoft.com/office/officeart/2005/8/layout/list1"/>
    <dgm:cxn modelId="{D0557C50-8ACA-4ECC-A950-3D283C58D9CB}" type="presParOf" srcId="{0AD71228-4922-4CD6-B572-A74EBC272001}" destId="{FFEEF7FB-FFE4-4EFA-9CA4-42FC5166767A}" srcOrd="1" destOrd="0" presId="urn:microsoft.com/office/officeart/2005/8/layout/list1"/>
    <dgm:cxn modelId="{3340A995-814C-49F7-92E3-0A2E6AD17206}" type="presParOf" srcId="{5E8D3269-5C2C-4631-8BA6-A4B668885EAA}" destId="{137FAB04-419A-4A5C-A36A-101B432E43C8}" srcOrd="5" destOrd="0" presId="urn:microsoft.com/office/officeart/2005/8/layout/list1"/>
    <dgm:cxn modelId="{9848BF6A-441C-43F7-9872-C17E4D06D529}" type="presParOf" srcId="{5E8D3269-5C2C-4631-8BA6-A4B668885EAA}" destId="{68BE1164-C927-4122-85C7-42E71E5FFB78}" srcOrd="6" destOrd="0" presId="urn:microsoft.com/office/officeart/2005/8/layout/list1"/>
    <dgm:cxn modelId="{E02CC284-1C5A-4328-83AF-068AA53F9ACB}" type="presParOf" srcId="{5E8D3269-5C2C-4631-8BA6-A4B668885EAA}" destId="{F20AE534-A854-4B55-B44E-A45F441F3F01}" srcOrd="7" destOrd="0" presId="urn:microsoft.com/office/officeart/2005/8/layout/list1"/>
    <dgm:cxn modelId="{F861CCA1-CDE0-4641-8A82-3429097D0E3D}" type="presParOf" srcId="{5E8D3269-5C2C-4631-8BA6-A4B668885EAA}" destId="{6A7287F3-4923-451E-8ACB-343116B8DE43}" srcOrd="8" destOrd="0" presId="urn:microsoft.com/office/officeart/2005/8/layout/list1"/>
    <dgm:cxn modelId="{51A7B625-FF5C-44C0-A6AD-B77A2245CD88}" type="presParOf" srcId="{6A7287F3-4923-451E-8ACB-343116B8DE43}" destId="{F961ECE0-5A36-4805-816E-4DD408D2ED9C}" srcOrd="0" destOrd="0" presId="urn:microsoft.com/office/officeart/2005/8/layout/list1"/>
    <dgm:cxn modelId="{CB65373B-46A7-4E58-A3BB-B2288C82E215}" type="presParOf" srcId="{6A7287F3-4923-451E-8ACB-343116B8DE43}" destId="{71FF21E4-6858-488A-8286-EB525F0AF621}" srcOrd="1" destOrd="0" presId="urn:microsoft.com/office/officeart/2005/8/layout/list1"/>
    <dgm:cxn modelId="{01A284FC-3167-48E1-8680-3AA9FD0D5071}" type="presParOf" srcId="{5E8D3269-5C2C-4631-8BA6-A4B668885EAA}" destId="{3C0448D3-0C6D-4BFA-8481-862DB285193E}" srcOrd="9" destOrd="0" presId="urn:microsoft.com/office/officeart/2005/8/layout/list1"/>
    <dgm:cxn modelId="{38716363-3FA1-4C13-B1E4-5D61869B351E}" type="presParOf" srcId="{5E8D3269-5C2C-4631-8BA6-A4B668885EAA}" destId="{491BEFEF-03BD-486D-B66E-0C06EBC21BE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02266A-111A-4466-9005-D7564B9AAA80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B62B71E0-6C0D-408B-BC8D-373BD2139536}">
      <dgm:prSet phldrT="[Texto]" custT="1"/>
      <dgm:spPr>
        <a:solidFill>
          <a:srgbClr val="B1A7A6"/>
        </a:solidFill>
        <a:ln>
          <a:noFill/>
        </a:ln>
      </dgm:spPr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Cabeça</a:t>
          </a:r>
        </a:p>
      </dgm:t>
    </dgm:pt>
    <dgm:pt modelId="{7FFC7876-5BBA-44C9-89C3-A604350D3D5B}" type="parTrans" cxnId="{74503B6C-7CFF-4A8C-B474-72A4A89C0068}">
      <dgm:prSet/>
      <dgm:spPr/>
      <dgm:t>
        <a:bodyPr/>
        <a:lstStyle/>
        <a:p>
          <a:endParaRPr lang="pt-BR" sz="2400"/>
        </a:p>
      </dgm:t>
    </dgm:pt>
    <dgm:pt modelId="{9B94ED20-6F44-49AB-ADB4-7D2C18A3B574}" type="sibTrans" cxnId="{74503B6C-7CFF-4A8C-B474-72A4A89C0068}">
      <dgm:prSet custT="1"/>
      <dgm:spPr>
        <a:solidFill>
          <a:srgbClr val="BA181B"/>
        </a:solidFill>
      </dgm:spPr>
      <dgm:t>
        <a:bodyPr/>
        <a:lstStyle/>
        <a:p>
          <a:endParaRPr lang="pt-BR" sz="1600"/>
        </a:p>
      </dgm:t>
    </dgm:pt>
    <dgm:pt modelId="{3BADBCDE-D0C8-4176-A84C-2840DBAFD4E1}">
      <dgm:prSet phldrT="[Texto]" custT="1"/>
      <dgm:spPr>
        <a:solidFill>
          <a:srgbClr val="B1A7A6"/>
        </a:solidFill>
        <a:ln>
          <a:noFill/>
        </a:ln>
      </dgm:spPr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Tórax</a:t>
          </a:r>
        </a:p>
      </dgm:t>
    </dgm:pt>
    <dgm:pt modelId="{60A9EA14-0203-4F51-A520-BBA0ECC044EE}" type="parTrans" cxnId="{CE244F07-38F5-4AC9-9B39-9508CA54FF00}">
      <dgm:prSet/>
      <dgm:spPr/>
      <dgm:t>
        <a:bodyPr/>
        <a:lstStyle/>
        <a:p>
          <a:endParaRPr lang="pt-BR" sz="2400"/>
        </a:p>
      </dgm:t>
    </dgm:pt>
    <dgm:pt modelId="{AC6579CD-BAF7-4CCB-9560-B845B55B0B30}" type="sibTrans" cxnId="{CE244F07-38F5-4AC9-9B39-9508CA54FF00}">
      <dgm:prSet custT="1"/>
      <dgm:spPr>
        <a:solidFill>
          <a:srgbClr val="BA181B"/>
        </a:solidFill>
      </dgm:spPr>
      <dgm:t>
        <a:bodyPr/>
        <a:lstStyle/>
        <a:p>
          <a:endParaRPr lang="pt-BR" sz="4000"/>
        </a:p>
      </dgm:t>
    </dgm:pt>
    <dgm:pt modelId="{12485829-40BA-4A13-80A2-2B6C69C935D9}">
      <dgm:prSet phldrT="[Texto]" custT="1"/>
      <dgm:spPr>
        <a:solidFill>
          <a:srgbClr val="B1A7A6"/>
        </a:solidFill>
        <a:ln>
          <a:noFill/>
        </a:ln>
      </dgm:spPr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Cefalotórax</a:t>
          </a:r>
        </a:p>
      </dgm:t>
    </dgm:pt>
    <dgm:pt modelId="{8C032A06-9739-4D7F-9CEF-B03E7EFA1F70}" type="parTrans" cxnId="{18EE3483-ECDB-4C76-8EF7-2F0AC13ED256}">
      <dgm:prSet/>
      <dgm:spPr/>
      <dgm:t>
        <a:bodyPr/>
        <a:lstStyle/>
        <a:p>
          <a:endParaRPr lang="pt-BR" sz="2400"/>
        </a:p>
      </dgm:t>
    </dgm:pt>
    <dgm:pt modelId="{132E2E2A-92FC-4B25-9DCF-957BA1FF58C6}" type="sibTrans" cxnId="{18EE3483-ECDB-4C76-8EF7-2F0AC13ED256}">
      <dgm:prSet/>
      <dgm:spPr/>
      <dgm:t>
        <a:bodyPr/>
        <a:lstStyle/>
        <a:p>
          <a:endParaRPr lang="pt-BR" sz="2400"/>
        </a:p>
      </dgm:t>
    </dgm:pt>
    <dgm:pt modelId="{EB0C760A-8047-43AF-80D8-7F4DED1A1C78}" type="pres">
      <dgm:prSet presAssocID="{3402266A-111A-4466-9005-D7564B9AAA80}" presName="linearFlow" presStyleCnt="0">
        <dgm:presLayoutVars>
          <dgm:dir/>
          <dgm:resizeHandles val="exact"/>
        </dgm:presLayoutVars>
      </dgm:prSet>
      <dgm:spPr/>
    </dgm:pt>
    <dgm:pt modelId="{2D3812B1-2A89-4609-93DB-B4D72C8DC8CB}" type="pres">
      <dgm:prSet presAssocID="{B62B71E0-6C0D-408B-BC8D-373BD2139536}" presName="node" presStyleLbl="node1" presStyleIdx="0" presStyleCnt="3">
        <dgm:presLayoutVars>
          <dgm:bulletEnabled val="1"/>
        </dgm:presLayoutVars>
      </dgm:prSet>
      <dgm:spPr/>
    </dgm:pt>
    <dgm:pt modelId="{1952DB5F-234B-4B8F-AD4B-DAFCFBCCF9F6}" type="pres">
      <dgm:prSet presAssocID="{9B94ED20-6F44-49AB-ADB4-7D2C18A3B574}" presName="spacerL" presStyleCnt="0"/>
      <dgm:spPr/>
    </dgm:pt>
    <dgm:pt modelId="{E96669F6-64CB-4EAF-B77F-23831B11E90A}" type="pres">
      <dgm:prSet presAssocID="{9B94ED20-6F44-49AB-ADB4-7D2C18A3B574}" presName="sibTrans" presStyleLbl="sibTrans2D1" presStyleIdx="0" presStyleCnt="2"/>
      <dgm:spPr/>
    </dgm:pt>
    <dgm:pt modelId="{DB7C1032-6666-4180-83E7-79F2F30BADD2}" type="pres">
      <dgm:prSet presAssocID="{9B94ED20-6F44-49AB-ADB4-7D2C18A3B574}" presName="spacerR" presStyleCnt="0"/>
      <dgm:spPr/>
    </dgm:pt>
    <dgm:pt modelId="{E2FE9794-E26B-453A-B6B6-56DED570825C}" type="pres">
      <dgm:prSet presAssocID="{3BADBCDE-D0C8-4176-A84C-2840DBAFD4E1}" presName="node" presStyleLbl="node1" presStyleIdx="1" presStyleCnt="3">
        <dgm:presLayoutVars>
          <dgm:bulletEnabled val="1"/>
        </dgm:presLayoutVars>
      </dgm:prSet>
      <dgm:spPr/>
    </dgm:pt>
    <dgm:pt modelId="{FB85F66B-A3C4-44FF-B8CB-99B8407621FC}" type="pres">
      <dgm:prSet presAssocID="{AC6579CD-BAF7-4CCB-9560-B845B55B0B30}" presName="spacerL" presStyleCnt="0"/>
      <dgm:spPr/>
    </dgm:pt>
    <dgm:pt modelId="{3280BCC3-ED8B-46AF-8B94-C7C943AEC6D3}" type="pres">
      <dgm:prSet presAssocID="{AC6579CD-BAF7-4CCB-9560-B845B55B0B30}" presName="sibTrans" presStyleLbl="sibTrans2D1" presStyleIdx="1" presStyleCnt="2"/>
      <dgm:spPr/>
    </dgm:pt>
    <dgm:pt modelId="{DDBC68C4-7FF9-4988-9C18-195B8487C4FE}" type="pres">
      <dgm:prSet presAssocID="{AC6579CD-BAF7-4CCB-9560-B845B55B0B30}" presName="spacerR" presStyleCnt="0"/>
      <dgm:spPr/>
    </dgm:pt>
    <dgm:pt modelId="{F5B60B5C-5429-442A-946E-4D57F164CC6C}" type="pres">
      <dgm:prSet presAssocID="{12485829-40BA-4A13-80A2-2B6C69C935D9}" presName="node" presStyleLbl="node1" presStyleIdx="2" presStyleCnt="3" custScaleX="154568" custScaleY="154568">
        <dgm:presLayoutVars>
          <dgm:bulletEnabled val="1"/>
        </dgm:presLayoutVars>
      </dgm:prSet>
      <dgm:spPr/>
    </dgm:pt>
  </dgm:ptLst>
  <dgm:cxnLst>
    <dgm:cxn modelId="{CE244F07-38F5-4AC9-9B39-9508CA54FF00}" srcId="{3402266A-111A-4466-9005-D7564B9AAA80}" destId="{3BADBCDE-D0C8-4176-A84C-2840DBAFD4E1}" srcOrd="1" destOrd="0" parTransId="{60A9EA14-0203-4F51-A520-BBA0ECC044EE}" sibTransId="{AC6579CD-BAF7-4CCB-9560-B845B55B0B30}"/>
    <dgm:cxn modelId="{3883A023-0A59-4E2D-BF04-83EC9CB237E8}" type="presOf" srcId="{9B94ED20-6F44-49AB-ADB4-7D2C18A3B574}" destId="{E96669F6-64CB-4EAF-B77F-23831B11E90A}" srcOrd="0" destOrd="0" presId="urn:microsoft.com/office/officeart/2005/8/layout/equation1"/>
    <dgm:cxn modelId="{7F1A1D26-3321-4BBC-B661-EB9987E20390}" type="presOf" srcId="{3402266A-111A-4466-9005-D7564B9AAA80}" destId="{EB0C760A-8047-43AF-80D8-7F4DED1A1C78}" srcOrd="0" destOrd="0" presId="urn:microsoft.com/office/officeart/2005/8/layout/equation1"/>
    <dgm:cxn modelId="{4DA80027-C84B-4056-BD81-8755AEFAEA5C}" type="presOf" srcId="{AC6579CD-BAF7-4CCB-9560-B845B55B0B30}" destId="{3280BCC3-ED8B-46AF-8B94-C7C943AEC6D3}" srcOrd="0" destOrd="0" presId="urn:microsoft.com/office/officeart/2005/8/layout/equation1"/>
    <dgm:cxn modelId="{F90E7A34-5173-4539-970E-66D92DC6327B}" type="presOf" srcId="{3BADBCDE-D0C8-4176-A84C-2840DBAFD4E1}" destId="{E2FE9794-E26B-453A-B6B6-56DED570825C}" srcOrd="0" destOrd="0" presId="urn:microsoft.com/office/officeart/2005/8/layout/equation1"/>
    <dgm:cxn modelId="{74503B6C-7CFF-4A8C-B474-72A4A89C0068}" srcId="{3402266A-111A-4466-9005-D7564B9AAA80}" destId="{B62B71E0-6C0D-408B-BC8D-373BD2139536}" srcOrd="0" destOrd="0" parTransId="{7FFC7876-5BBA-44C9-89C3-A604350D3D5B}" sibTransId="{9B94ED20-6F44-49AB-ADB4-7D2C18A3B574}"/>
    <dgm:cxn modelId="{18EE3483-ECDB-4C76-8EF7-2F0AC13ED256}" srcId="{3402266A-111A-4466-9005-D7564B9AAA80}" destId="{12485829-40BA-4A13-80A2-2B6C69C935D9}" srcOrd="2" destOrd="0" parTransId="{8C032A06-9739-4D7F-9CEF-B03E7EFA1F70}" sibTransId="{132E2E2A-92FC-4B25-9DCF-957BA1FF58C6}"/>
    <dgm:cxn modelId="{BFB2CE97-62F2-4B9E-B8A7-711D1119A5DC}" type="presOf" srcId="{12485829-40BA-4A13-80A2-2B6C69C935D9}" destId="{F5B60B5C-5429-442A-946E-4D57F164CC6C}" srcOrd="0" destOrd="0" presId="urn:microsoft.com/office/officeart/2005/8/layout/equation1"/>
    <dgm:cxn modelId="{2148B6B2-A1FD-4FCD-B7C4-5EC3A8141F21}" type="presOf" srcId="{B62B71E0-6C0D-408B-BC8D-373BD2139536}" destId="{2D3812B1-2A89-4609-93DB-B4D72C8DC8CB}" srcOrd="0" destOrd="0" presId="urn:microsoft.com/office/officeart/2005/8/layout/equation1"/>
    <dgm:cxn modelId="{6BD36387-EB5E-47A5-BF5F-CDAAC2C07DAA}" type="presParOf" srcId="{EB0C760A-8047-43AF-80D8-7F4DED1A1C78}" destId="{2D3812B1-2A89-4609-93DB-B4D72C8DC8CB}" srcOrd="0" destOrd="0" presId="urn:microsoft.com/office/officeart/2005/8/layout/equation1"/>
    <dgm:cxn modelId="{CF677326-0E3F-4EE7-AA8E-085A109FE22B}" type="presParOf" srcId="{EB0C760A-8047-43AF-80D8-7F4DED1A1C78}" destId="{1952DB5F-234B-4B8F-AD4B-DAFCFBCCF9F6}" srcOrd="1" destOrd="0" presId="urn:microsoft.com/office/officeart/2005/8/layout/equation1"/>
    <dgm:cxn modelId="{ECBCB950-B026-4BA5-8CA1-07199BF04E16}" type="presParOf" srcId="{EB0C760A-8047-43AF-80D8-7F4DED1A1C78}" destId="{E96669F6-64CB-4EAF-B77F-23831B11E90A}" srcOrd="2" destOrd="0" presId="urn:microsoft.com/office/officeart/2005/8/layout/equation1"/>
    <dgm:cxn modelId="{D1D38A86-9AF6-4DAE-A71F-DF861FA745BE}" type="presParOf" srcId="{EB0C760A-8047-43AF-80D8-7F4DED1A1C78}" destId="{DB7C1032-6666-4180-83E7-79F2F30BADD2}" srcOrd="3" destOrd="0" presId="urn:microsoft.com/office/officeart/2005/8/layout/equation1"/>
    <dgm:cxn modelId="{3A23B981-D142-4CAC-AAE4-A6AA7EDBE945}" type="presParOf" srcId="{EB0C760A-8047-43AF-80D8-7F4DED1A1C78}" destId="{E2FE9794-E26B-453A-B6B6-56DED570825C}" srcOrd="4" destOrd="0" presId="urn:microsoft.com/office/officeart/2005/8/layout/equation1"/>
    <dgm:cxn modelId="{A4C4BB46-2D5D-42AD-9E72-2A2C551E96AA}" type="presParOf" srcId="{EB0C760A-8047-43AF-80D8-7F4DED1A1C78}" destId="{FB85F66B-A3C4-44FF-B8CB-99B8407621FC}" srcOrd="5" destOrd="0" presId="urn:microsoft.com/office/officeart/2005/8/layout/equation1"/>
    <dgm:cxn modelId="{386EBB2E-E3D2-45EE-B4A6-3EEA5FA44F9D}" type="presParOf" srcId="{EB0C760A-8047-43AF-80D8-7F4DED1A1C78}" destId="{3280BCC3-ED8B-46AF-8B94-C7C943AEC6D3}" srcOrd="6" destOrd="0" presId="urn:microsoft.com/office/officeart/2005/8/layout/equation1"/>
    <dgm:cxn modelId="{A7F2B92A-8FD6-46B0-A5CD-0D426B5528FF}" type="presParOf" srcId="{EB0C760A-8047-43AF-80D8-7F4DED1A1C78}" destId="{DDBC68C4-7FF9-4988-9C18-195B8487C4FE}" srcOrd="7" destOrd="0" presId="urn:microsoft.com/office/officeart/2005/8/layout/equation1"/>
    <dgm:cxn modelId="{5F606C0D-F87C-4138-AF0B-91ACE796268F}" type="presParOf" srcId="{EB0C760A-8047-43AF-80D8-7F4DED1A1C78}" destId="{F5B60B5C-5429-442A-946E-4D57F164CC6C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02266A-111A-4466-9005-D7564B9AAA80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B62B71E0-6C0D-408B-BC8D-373BD2139536}">
      <dgm:prSet phldrT="[Texto]" custT="1"/>
      <dgm:spPr>
        <a:solidFill>
          <a:srgbClr val="B1A7A6"/>
        </a:solidFill>
        <a:ln>
          <a:noFill/>
        </a:ln>
      </dgm:spPr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Tórax</a:t>
          </a:r>
        </a:p>
      </dgm:t>
    </dgm:pt>
    <dgm:pt modelId="{7FFC7876-5BBA-44C9-89C3-A604350D3D5B}" type="parTrans" cxnId="{74503B6C-7CFF-4A8C-B474-72A4A89C0068}">
      <dgm:prSet/>
      <dgm:spPr/>
      <dgm:t>
        <a:bodyPr/>
        <a:lstStyle/>
        <a:p>
          <a:endParaRPr lang="pt-BR" sz="2400"/>
        </a:p>
      </dgm:t>
    </dgm:pt>
    <dgm:pt modelId="{9B94ED20-6F44-49AB-ADB4-7D2C18A3B574}" type="sibTrans" cxnId="{74503B6C-7CFF-4A8C-B474-72A4A89C0068}">
      <dgm:prSet custT="1"/>
      <dgm:spPr>
        <a:solidFill>
          <a:srgbClr val="BA181B"/>
        </a:solidFill>
      </dgm:spPr>
      <dgm:t>
        <a:bodyPr/>
        <a:lstStyle/>
        <a:p>
          <a:endParaRPr lang="pt-BR" sz="1600"/>
        </a:p>
      </dgm:t>
    </dgm:pt>
    <dgm:pt modelId="{3BADBCDE-D0C8-4176-A84C-2840DBAFD4E1}">
      <dgm:prSet phldrT="[Texto]" custT="1"/>
      <dgm:spPr>
        <a:solidFill>
          <a:srgbClr val="B1A7A6"/>
        </a:solidFill>
        <a:ln>
          <a:noFill/>
        </a:ln>
      </dgm:spPr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Abdome</a:t>
          </a:r>
        </a:p>
      </dgm:t>
    </dgm:pt>
    <dgm:pt modelId="{60A9EA14-0203-4F51-A520-BBA0ECC044EE}" type="parTrans" cxnId="{CE244F07-38F5-4AC9-9B39-9508CA54FF00}">
      <dgm:prSet/>
      <dgm:spPr/>
      <dgm:t>
        <a:bodyPr/>
        <a:lstStyle/>
        <a:p>
          <a:endParaRPr lang="pt-BR" sz="2400"/>
        </a:p>
      </dgm:t>
    </dgm:pt>
    <dgm:pt modelId="{AC6579CD-BAF7-4CCB-9560-B845B55B0B30}" type="sibTrans" cxnId="{CE244F07-38F5-4AC9-9B39-9508CA54FF00}">
      <dgm:prSet custT="1"/>
      <dgm:spPr>
        <a:solidFill>
          <a:srgbClr val="BA181B"/>
        </a:solidFill>
      </dgm:spPr>
      <dgm:t>
        <a:bodyPr/>
        <a:lstStyle/>
        <a:p>
          <a:endParaRPr lang="pt-BR" sz="4000"/>
        </a:p>
      </dgm:t>
    </dgm:pt>
    <dgm:pt modelId="{12485829-40BA-4A13-80A2-2B6C69C935D9}">
      <dgm:prSet phldrT="[Texto]" custT="1"/>
      <dgm:spPr>
        <a:solidFill>
          <a:srgbClr val="B1A7A6"/>
        </a:solidFill>
        <a:ln>
          <a:noFill/>
        </a:ln>
      </dgm:spPr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Tronco</a:t>
          </a:r>
        </a:p>
      </dgm:t>
    </dgm:pt>
    <dgm:pt modelId="{8C032A06-9739-4D7F-9CEF-B03E7EFA1F70}" type="parTrans" cxnId="{18EE3483-ECDB-4C76-8EF7-2F0AC13ED256}">
      <dgm:prSet/>
      <dgm:spPr/>
      <dgm:t>
        <a:bodyPr/>
        <a:lstStyle/>
        <a:p>
          <a:endParaRPr lang="pt-BR" sz="2400"/>
        </a:p>
      </dgm:t>
    </dgm:pt>
    <dgm:pt modelId="{132E2E2A-92FC-4B25-9DCF-957BA1FF58C6}" type="sibTrans" cxnId="{18EE3483-ECDB-4C76-8EF7-2F0AC13ED256}">
      <dgm:prSet/>
      <dgm:spPr/>
      <dgm:t>
        <a:bodyPr/>
        <a:lstStyle/>
        <a:p>
          <a:endParaRPr lang="pt-BR" sz="2400"/>
        </a:p>
      </dgm:t>
    </dgm:pt>
    <dgm:pt modelId="{EB0C760A-8047-43AF-80D8-7F4DED1A1C78}" type="pres">
      <dgm:prSet presAssocID="{3402266A-111A-4466-9005-D7564B9AAA80}" presName="linearFlow" presStyleCnt="0">
        <dgm:presLayoutVars>
          <dgm:dir/>
          <dgm:resizeHandles val="exact"/>
        </dgm:presLayoutVars>
      </dgm:prSet>
      <dgm:spPr/>
    </dgm:pt>
    <dgm:pt modelId="{2D3812B1-2A89-4609-93DB-B4D72C8DC8CB}" type="pres">
      <dgm:prSet presAssocID="{B62B71E0-6C0D-408B-BC8D-373BD2139536}" presName="node" presStyleLbl="node1" presStyleIdx="0" presStyleCnt="3">
        <dgm:presLayoutVars>
          <dgm:bulletEnabled val="1"/>
        </dgm:presLayoutVars>
      </dgm:prSet>
      <dgm:spPr/>
    </dgm:pt>
    <dgm:pt modelId="{1952DB5F-234B-4B8F-AD4B-DAFCFBCCF9F6}" type="pres">
      <dgm:prSet presAssocID="{9B94ED20-6F44-49AB-ADB4-7D2C18A3B574}" presName="spacerL" presStyleCnt="0"/>
      <dgm:spPr/>
    </dgm:pt>
    <dgm:pt modelId="{E96669F6-64CB-4EAF-B77F-23831B11E90A}" type="pres">
      <dgm:prSet presAssocID="{9B94ED20-6F44-49AB-ADB4-7D2C18A3B574}" presName="sibTrans" presStyleLbl="sibTrans2D1" presStyleIdx="0" presStyleCnt="2"/>
      <dgm:spPr/>
    </dgm:pt>
    <dgm:pt modelId="{DB7C1032-6666-4180-83E7-79F2F30BADD2}" type="pres">
      <dgm:prSet presAssocID="{9B94ED20-6F44-49AB-ADB4-7D2C18A3B574}" presName="spacerR" presStyleCnt="0"/>
      <dgm:spPr/>
    </dgm:pt>
    <dgm:pt modelId="{E2FE9794-E26B-453A-B6B6-56DED570825C}" type="pres">
      <dgm:prSet presAssocID="{3BADBCDE-D0C8-4176-A84C-2840DBAFD4E1}" presName="node" presStyleLbl="node1" presStyleIdx="1" presStyleCnt="3">
        <dgm:presLayoutVars>
          <dgm:bulletEnabled val="1"/>
        </dgm:presLayoutVars>
      </dgm:prSet>
      <dgm:spPr/>
    </dgm:pt>
    <dgm:pt modelId="{FB85F66B-A3C4-44FF-B8CB-99B8407621FC}" type="pres">
      <dgm:prSet presAssocID="{AC6579CD-BAF7-4CCB-9560-B845B55B0B30}" presName="spacerL" presStyleCnt="0"/>
      <dgm:spPr/>
    </dgm:pt>
    <dgm:pt modelId="{3280BCC3-ED8B-46AF-8B94-C7C943AEC6D3}" type="pres">
      <dgm:prSet presAssocID="{AC6579CD-BAF7-4CCB-9560-B845B55B0B30}" presName="sibTrans" presStyleLbl="sibTrans2D1" presStyleIdx="1" presStyleCnt="2"/>
      <dgm:spPr/>
    </dgm:pt>
    <dgm:pt modelId="{DDBC68C4-7FF9-4988-9C18-195B8487C4FE}" type="pres">
      <dgm:prSet presAssocID="{AC6579CD-BAF7-4CCB-9560-B845B55B0B30}" presName="spacerR" presStyleCnt="0"/>
      <dgm:spPr/>
    </dgm:pt>
    <dgm:pt modelId="{F5B60B5C-5429-442A-946E-4D57F164CC6C}" type="pres">
      <dgm:prSet presAssocID="{12485829-40BA-4A13-80A2-2B6C69C935D9}" presName="node" presStyleLbl="node1" presStyleIdx="2" presStyleCnt="3">
        <dgm:presLayoutVars>
          <dgm:bulletEnabled val="1"/>
        </dgm:presLayoutVars>
      </dgm:prSet>
      <dgm:spPr/>
    </dgm:pt>
  </dgm:ptLst>
  <dgm:cxnLst>
    <dgm:cxn modelId="{CE244F07-38F5-4AC9-9B39-9508CA54FF00}" srcId="{3402266A-111A-4466-9005-D7564B9AAA80}" destId="{3BADBCDE-D0C8-4176-A84C-2840DBAFD4E1}" srcOrd="1" destOrd="0" parTransId="{60A9EA14-0203-4F51-A520-BBA0ECC044EE}" sibTransId="{AC6579CD-BAF7-4CCB-9560-B845B55B0B30}"/>
    <dgm:cxn modelId="{3883A023-0A59-4E2D-BF04-83EC9CB237E8}" type="presOf" srcId="{9B94ED20-6F44-49AB-ADB4-7D2C18A3B574}" destId="{E96669F6-64CB-4EAF-B77F-23831B11E90A}" srcOrd="0" destOrd="0" presId="urn:microsoft.com/office/officeart/2005/8/layout/equation1"/>
    <dgm:cxn modelId="{7F1A1D26-3321-4BBC-B661-EB9987E20390}" type="presOf" srcId="{3402266A-111A-4466-9005-D7564B9AAA80}" destId="{EB0C760A-8047-43AF-80D8-7F4DED1A1C78}" srcOrd="0" destOrd="0" presId="urn:microsoft.com/office/officeart/2005/8/layout/equation1"/>
    <dgm:cxn modelId="{4DA80027-C84B-4056-BD81-8755AEFAEA5C}" type="presOf" srcId="{AC6579CD-BAF7-4CCB-9560-B845B55B0B30}" destId="{3280BCC3-ED8B-46AF-8B94-C7C943AEC6D3}" srcOrd="0" destOrd="0" presId="urn:microsoft.com/office/officeart/2005/8/layout/equation1"/>
    <dgm:cxn modelId="{F90E7A34-5173-4539-970E-66D92DC6327B}" type="presOf" srcId="{3BADBCDE-D0C8-4176-A84C-2840DBAFD4E1}" destId="{E2FE9794-E26B-453A-B6B6-56DED570825C}" srcOrd="0" destOrd="0" presId="urn:microsoft.com/office/officeart/2005/8/layout/equation1"/>
    <dgm:cxn modelId="{74503B6C-7CFF-4A8C-B474-72A4A89C0068}" srcId="{3402266A-111A-4466-9005-D7564B9AAA80}" destId="{B62B71E0-6C0D-408B-BC8D-373BD2139536}" srcOrd="0" destOrd="0" parTransId="{7FFC7876-5BBA-44C9-89C3-A604350D3D5B}" sibTransId="{9B94ED20-6F44-49AB-ADB4-7D2C18A3B574}"/>
    <dgm:cxn modelId="{18EE3483-ECDB-4C76-8EF7-2F0AC13ED256}" srcId="{3402266A-111A-4466-9005-D7564B9AAA80}" destId="{12485829-40BA-4A13-80A2-2B6C69C935D9}" srcOrd="2" destOrd="0" parTransId="{8C032A06-9739-4D7F-9CEF-B03E7EFA1F70}" sibTransId="{132E2E2A-92FC-4B25-9DCF-957BA1FF58C6}"/>
    <dgm:cxn modelId="{BFB2CE97-62F2-4B9E-B8A7-711D1119A5DC}" type="presOf" srcId="{12485829-40BA-4A13-80A2-2B6C69C935D9}" destId="{F5B60B5C-5429-442A-946E-4D57F164CC6C}" srcOrd="0" destOrd="0" presId="urn:microsoft.com/office/officeart/2005/8/layout/equation1"/>
    <dgm:cxn modelId="{2148B6B2-A1FD-4FCD-B7C4-5EC3A8141F21}" type="presOf" srcId="{B62B71E0-6C0D-408B-BC8D-373BD2139536}" destId="{2D3812B1-2A89-4609-93DB-B4D72C8DC8CB}" srcOrd="0" destOrd="0" presId="urn:microsoft.com/office/officeart/2005/8/layout/equation1"/>
    <dgm:cxn modelId="{6BD36387-EB5E-47A5-BF5F-CDAAC2C07DAA}" type="presParOf" srcId="{EB0C760A-8047-43AF-80D8-7F4DED1A1C78}" destId="{2D3812B1-2A89-4609-93DB-B4D72C8DC8CB}" srcOrd="0" destOrd="0" presId="urn:microsoft.com/office/officeart/2005/8/layout/equation1"/>
    <dgm:cxn modelId="{CF677326-0E3F-4EE7-AA8E-085A109FE22B}" type="presParOf" srcId="{EB0C760A-8047-43AF-80D8-7F4DED1A1C78}" destId="{1952DB5F-234B-4B8F-AD4B-DAFCFBCCF9F6}" srcOrd="1" destOrd="0" presId="urn:microsoft.com/office/officeart/2005/8/layout/equation1"/>
    <dgm:cxn modelId="{ECBCB950-B026-4BA5-8CA1-07199BF04E16}" type="presParOf" srcId="{EB0C760A-8047-43AF-80D8-7F4DED1A1C78}" destId="{E96669F6-64CB-4EAF-B77F-23831B11E90A}" srcOrd="2" destOrd="0" presId="urn:microsoft.com/office/officeart/2005/8/layout/equation1"/>
    <dgm:cxn modelId="{D1D38A86-9AF6-4DAE-A71F-DF861FA745BE}" type="presParOf" srcId="{EB0C760A-8047-43AF-80D8-7F4DED1A1C78}" destId="{DB7C1032-6666-4180-83E7-79F2F30BADD2}" srcOrd="3" destOrd="0" presId="urn:microsoft.com/office/officeart/2005/8/layout/equation1"/>
    <dgm:cxn modelId="{3A23B981-D142-4CAC-AAE4-A6AA7EDBE945}" type="presParOf" srcId="{EB0C760A-8047-43AF-80D8-7F4DED1A1C78}" destId="{E2FE9794-E26B-453A-B6B6-56DED570825C}" srcOrd="4" destOrd="0" presId="urn:microsoft.com/office/officeart/2005/8/layout/equation1"/>
    <dgm:cxn modelId="{A4C4BB46-2D5D-42AD-9E72-2A2C551E96AA}" type="presParOf" srcId="{EB0C760A-8047-43AF-80D8-7F4DED1A1C78}" destId="{FB85F66B-A3C4-44FF-B8CB-99B8407621FC}" srcOrd="5" destOrd="0" presId="urn:microsoft.com/office/officeart/2005/8/layout/equation1"/>
    <dgm:cxn modelId="{386EBB2E-E3D2-45EE-B4A6-3EEA5FA44F9D}" type="presParOf" srcId="{EB0C760A-8047-43AF-80D8-7F4DED1A1C78}" destId="{3280BCC3-ED8B-46AF-8B94-C7C943AEC6D3}" srcOrd="6" destOrd="0" presId="urn:microsoft.com/office/officeart/2005/8/layout/equation1"/>
    <dgm:cxn modelId="{A7F2B92A-8FD6-46B0-A5CD-0D426B5528FF}" type="presParOf" srcId="{EB0C760A-8047-43AF-80D8-7F4DED1A1C78}" destId="{DDBC68C4-7FF9-4988-9C18-195B8487C4FE}" srcOrd="7" destOrd="0" presId="urn:microsoft.com/office/officeart/2005/8/layout/equation1"/>
    <dgm:cxn modelId="{5F606C0D-F87C-4138-AF0B-91ACE796268F}" type="presParOf" srcId="{EB0C760A-8047-43AF-80D8-7F4DED1A1C78}" destId="{F5B60B5C-5429-442A-946E-4D57F164CC6C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92259B-07E7-40CC-8E0E-08F2AD1848F2}">
      <dsp:nvSpPr>
        <dsp:cNvPr id="0" name=""/>
        <dsp:cNvSpPr/>
      </dsp:nvSpPr>
      <dsp:spPr>
        <a:xfrm>
          <a:off x="0" y="436255"/>
          <a:ext cx="3446592" cy="730800"/>
        </a:xfrm>
        <a:prstGeom prst="rect">
          <a:avLst/>
        </a:prstGeom>
        <a:noFill/>
        <a:ln w="28575" cap="flat" cmpd="sng" algn="ctr">
          <a:solidFill>
            <a:srgbClr val="B1A7A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E716A-C4FF-4A1A-B8C7-5F6378DD9015}">
      <dsp:nvSpPr>
        <dsp:cNvPr id="0" name=""/>
        <dsp:cNvSpPr/>
      </dsp:nvSpPr>
      <dsp:spPr>
        <a:xfrm>
          <a:off x="172329" y="8215"/>
          <a:ext cx="2412614" cy="856080"/>
        </a:xfrm>
        <a:prstGeom prst="roundRect">
          <a:avLst/>
        </a:prstGeom>
        <a:solidFill>
          <a:srgbClr val="F5F3F4"/>
        </a:solidFill>
        <a:ln w="28575" cap="flat" cmpd="sng" algn="ctr">
          <a:solidFill>
            <a:srgbClr val="B1A7A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191" tIns="0" rIns="91191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</a:rPr>
            <a:t>Cabeça</a:t>
          </a:r>
          <a:endParaRPr lang="pt-BR" sz="3300" b="1" kern="1200" dirty="0">
            <a:solidFill>
              <a:srgbClr val="161A1D"/>
            </a:solidFill>
            <a:latin typeface="Roboto Medium" panose="02000000000000000000" pitchFamily="2" charset="0"/>
            <a:ea typeface="Roboto Medium" panose="02000000000000000000" pitchFamily="2" charset="0"/>
          </a:endParaRPr>
        </a:p>
      </dsp:txBody>
      <dsp:txXfrm>
        <a:off x="214119" y="50005"/>
        <a:ext cx="2329034" cy="772500"/>
      </dsp:txXfrm>
    </dsp:sp>
    <dsp:sp modelId="{68BE1164-C927-4122-85C7-42E71E5FFB78}">
      <dsp:nvSpPr>
        <dsp:cNvPr id="0" name=""/>
        <dsp:cNvSpPr/>
      </dsp:nvSpPr>
      <dsp:spPr>
        <a:xfrm>
          <a:off x="0" y="1751695"/>
          <a:ext cx="3446592" cy="730800"/>
        </a:xfrm>
        <a:prstGeom prst="rect">
          <a:avLst/>
        </a:prstGeom>
        <a:solidFill>
          <a:srgbClr val="F5F3F4">
            <a:alpha val="90000"/>
          </a:srgbClr>
        </a:solidFill>
        <a:ln w="28575" cap="flat" cmpd="sng" algn="ctr">
          <a:solidFill>
            <a:srgbClr val="B1A7A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EF7FB-FFE4-4EFA-9CA4-42FC5166767A}">
      <dsp:nvSpPr>
        <dsp:cNvPr id="0" name=""/>
        <dsp:cNvSpPr/>
      </dsp:nvSpPr>
      <dsp:spPr>
        <a:xfrm>
          <a:off x="172329" y="1323655"/>
          <a:ext cx="2412614" cy="856080"/>
        </a:xfrm>
        <a:prstGeom prst="roundRect">
          <a:avLst/>
        </a:prstGeom>
        <a:solidFill>
          <a:srgbClr val="F5F3F4"/>
        </a:solidFill>
        <a:ln w="28575" cap="flat" cmpd="sng" algn="ctr">
          <a:solidFill>
            <a:srgbClr val="B1A7A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191" tIns="0" rIns="91191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Tórax</a:t>
          </a:r>
        </a:p>
      </dsp:txBody>
      <dsp:txXfrm>
        <a:off x="214119" y="1365445"/>
        <a:ext cx="2329034" cy="772500"/>
      </dsp:txXfrm>
    </dsp:sp>
    <dsp:sp modelId="{491BEFEF-03BD-486D-B66E-0C06EBC21BE8}">
      <dsp:nvSpPr>
        <dsp:cNvPr id="0" name=""/>
        <dsp:cNvSpPr/>
      </dsp:nvSpPr>
      <dsp:spPr>
        <a:xfrm>
          <a:off x="0" y="3067135"/>
          <a:ext cx="3446592" cy="730800"/>
        </a:xfrm>
        <a:prstGeom prst="rect">
          <a:avLst/>
        </a:prstGeom>
        <a:solidFill>
          <a:srgbClr val="F5F3F4">
            <a:alpha val="90000"/>
          </a:srgbClr>
        </a:solidFill>
        <a:ln w="28575" cap="flat" cmpd="sng" algn="ctr">
          <a:solidFill>
            <a:srgbClr val="B1A7A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F21E4-6858-488A-8286-EB525F0AF621}">
      <dsp:nvSpPr>
        <dsp:cNvPr id="0" name=""/>
        <dsp:cNvSpPr/>
      </dsp:nvSpPr>
      <dsp:spPr>
        <a:xfrm>
          <a:off x="172329" y="2639094"/>
          <a:ext cx="2412614" cy="856080"/>
        </a:xfrm>
        <a:prstGeom prst="roundRect">
          <a:avLst/>
        </a:prstGeom>
        <a:solidFill>
          <a:srgbClr val="F5F3F4"/>
        </a:solidFill>
        <a:ln w="28575" cap="flat" cmpd="sng" algn="ctr">
          <a:solidFill>
            <a:srgbClr val="B1A7A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191" tIns="0" rIns="91191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Abdome</a:t>
          </a:r>
        </a:p>
      </dsp:txBody>
      <dsp:txXfrm>
        <a:off x="214119" y="2680884"/>
        <a:ext cx="2329034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812B1-2A89-4609-93DB-B4D72C8DC8CB}">
      <dsp:nvSpPr>
        <dsp:cNvPr id="0" name=""/>
        <dsp:cNvSpPr/>
      </dsp:nvSpPr>
      <dsp:spPr>
        <a:xfrm>
          <a:off x="911" y="815341"/>
          <a:ext cx="1247283" cy="1247283"/>
        </a:xfrm>
        <a:prstGeom prst="ellipse">
          <a:avLst/>
        </a:prstGeom>
        <a:solidFill>
          <a:srgbClr val="B1A7A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Cabeça</a:t>
          </a:r>
        </a:p>
      </dsp:txBody>
      <dsp:txXfrm>
        <a:off x="183571" y="998001"/>
        <a:ext cx="881963" cy="881963"/>
      </dsp:txXfrm>
    </dsp:sp>
    <dsp:sp modelId="{E96669F6-64CB-4EAF-B77F-23831B11E90A}">
      <dsp:nvSpPr>
        <dsp:cNvPr id="0" name=""/>
        <dsp:cNvSpPr/>
      </dsp:nvSpPr>
      <dsp:spPr>
        <a:xfrm>
          <a:off x="1349474" y="1077271"/>
          <a:ext cx="723424" cy="723424"/>
        </a:xfrm>
        <a:prstGeom prst="mathPlus">
          <a:avLst/>
        </a:prstGeom>
        <a:solidFill>
          <a:srgbClr val="BA181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/>
        </a:p>
      </dsp:txBody>
      <dsp:txXfrm>
        <a:off x="1445364" y="1353908"/>
        <a:ext cx="531644" cy="170150"/>
      </dsp:txXfrm>
    </dsp:sp>
    <dsp:sp modelId="{E2FE9794-E26B-453A-B6B6-56DED570825C}">
      <dsp:nvSpPr>
        <dsp:cNvPr id="0" name=""/>
        <dsp:cNvSpPr/>
      </dsp:nvSpPr>
      <dsp:spPr>
        <a:xfrm>
          <a:off x="2174177" y="815341"/>
          <a:ext cx="1247283" cy="1247283"/>
        </a:xfrm>
        <a:prstGeom prst="ellipse">
          <a:avLst/>
        </a:prstGeom>
        <a:solidFill>
          <a:srgbClr val="B1A7A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Tórax</a:t>
          </a:r>
        </a:p>
      </dsp:txBody>
      <dsp:txXfrm>
        <a:off x="2356837" y="998001"/>
        <a:ext cx="881963" cy="881963"/>
      </dsp:txXfrm>
    </dsp:sp>
    <dsp:sp modelId="{3280BCC3-ED8B-46AF-8B94-C7C943AEC6D3}">
      <dsp:nvSpPr>
        <dsp:cNvPr id="0" name=""/>
        <dsp:cNvSpPr/>
      </dsp:nvSpPr>
      <dsp:spPr>
        <a:xfrm>
          <a:off x="3522740" y="1077271"/>
          <a:ext cx="723424" cy="723424"/>
        </a:xfrm>
        <a:prstGeom prst="mathEqual">
          <a:avLst/>
        </a:prstGeom>
        <a:solidFill>
          <a:srgbClr val="BA181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000" kern="1200"/>
        </a:p>
      </dsp:txBody>
      <dsp:txXfrm>
        <a:off x="3618630" y="1226296"/>
        <a:ext cx="531644" cy="425374"/>
      </dsp:txXfrm>
    </dsp:sp>
    <dsp:sp modelId="{F5B60B5C-5429-442A-946E-4D57F164CC6C}">
      <dsp:nvSpPr>
        <dsp:cNvPr id="0" name=""/>
        <dsp:cNvSpPr/>
      </dsp:nvSpPr>
      <dsp:spPr>
        <a:xfrm>
          <a:off x="4347444" y="475032"/>
          <a:ext cx="1927901" cy="1927901"/>
        </a:xfrm>
        <a:prstGeom prst="ellipse">
          <a:avLst/>
        </a:prstGeom>
        <a:solidFill>
          <a:srgbClr val="B1A7A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Cefalotórax</a:t>
          </a:r>
        </a:p>
      </dsp:txBody>
      <dsp:txXfrm>
        <a:off x="4629779" y="757367"/>
        <a:ext cx="1363231" cy="13632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812B1-2A89-4609-93DB-B4D72C8DC8CB}">
      <dsp:nvSpPr>
        <dsp:cNvPr id="0" name=""/>
        <dsp:cNvSpPr/>
      </dsp:nvSpPr>
      <dsp:spPr>
        <a:xfrm>
          <a:off x="1055" y="739493"/>
          <a:ext cx="1398980" cy="1398980"/>
        </a:xfrm>
        <a:prstGeom prst="ellipse">
          <a:avLst/>
        </a:prstGeom>
        <a:solidFill>
          <a:srgbClr val="B1A7A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Tórax</a:t>
          </a:r>
        </a:p>
      </dsp:txBody>
      <dsp:txXfrm>
        <a:off x="205931" y="944369"/>
        <a:ext cx="989228" cy="989228"/>
      </dsp:txXfrm>
    </dsp:sp>
    <dsp:sp modelId="{E96669F6-64CB-4EAF-B77F-23831B11E90A}">
      <dsp:nvSpPr>
        <dsp:cNvPr id="0" name=""/>
        <dsp:cNvSpPr/>
      </dsp:nvSpPr>
      <dsp:spPr>
        <a:xfrm>
          <a:off x="1513632" y="1033279"/>
          <a:ext cx="811408" cy="811408"/>
        </a:xfrm>
        <a:prstGeom prst="mathPlus">
          <a:avLst/>
        </a:prstGeom>
        <a:solidFill>
          <a:srgbClr val="BA181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/>
        </a:p>
      </dsp:txBody>
      <dsp:txXfrm>
        <a:off x="1621184" y="1343561"/>
        <a:ext cx="596304" cy="190844"/>
      </dsp:txXfrm>
    </dsp:sp>
    <dsp:sp modelId="{E2FE9794-E26B-453A-B6B6-56DED570825C}">
      <dsp:nvSpPr>
        <dsp:cNvPr id="0" name=""/>
        <dsp:cNvSpPr/>
      </dsp:nvSpPr>
      <dsp:spPr>
        <a:xfrm>
          <a:off x="2438638" y="739493"/>
          <a:ext cx="1398980" cy="1398980"/>
        </a:xfrm>
        <a:prstGeom prst="ellipse">
          <a:avLst/>
        </a:prstGeom>
        <a:solidFill>
          <a:srgbClr val="B1A7A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Abdome</a:t>
          </a:r>
        </a:p>
      </dsp:txBody>
      <dsp:txXfrm>
        <a:off x="2643514" y="944369"/>
        <a:ext cx="989228" cy="989228"/>
      </dsp:txXfrm>
    </dsp:sp>
    <dsp:sp modelId="{3280BCC3-ED8B-46AF-8B94-C7C943AEC6D3}">
      <dsp:nvSpPr>
        <dsp:cNvPr id="0" name=""/>
        <dsp:cNvSpPr/>
      </dsp:nvSpPr>
      <dsp:spPr>
        <a:xfrm>
          <a:off x="3951215" y="1033279"/>
          <a:ext cx="811408" cy="811408"/>
        </a:xfrm>
        <a:prstGeom prst="mathEqual">
          <a:avLst/>
        </a:prstGeom>
        <a:solidFill>
          <a:srgbClr val="BA181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000" kern="1200"/>
        </a:p>
      </dsp:txBody>
      <dsp:txXfrm>
        <a:off x="4058767" y="1200429"/>
        <a:ext cx="596304" cy="477108"/>
      </dsp:txXfrm>
    </dsp:sp>
    <dsp:sp modelId="{F5B60B5C-5429-442A-946E-4D57F164CC6C}">
      <dsp:nvSpPr>
        <dsp:cNvPr id="0" name=""/>
        <dsp:cNvSpPr/>
      </dsp:nvSpPr>
      <dsp:spPr>
        <a:xfrm>
          <a:off x="4876221" y="739493"/>
          <a:ext cx="1398980" cy="1398980"/>
        </a:xfrm>
        <a:prstGeom prst="ellipse">
          <a:avLst/>
        </a:prstGeom>
        <a:solidFill>
          <a:srgbClr val="B1A7A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61A1D"/>
              </a:solidFill>
              <a:latin typeface="Roboto Medium" panose="02000000000000000000" pitchFamily="2" charset="0"/>
              <a:ea typeface="Roboto Medium" panose="02000000000000000000" pitchFamily="2" charset="0"/>
              <a:cs typeface="+mn-cs"/>
            </a:rPr>
            <a:t>Tronco</a:t>
          </a:r>
        </a:p>
      </dsp:txBody>
      <dsp:txXfrm>
        <a:off x="5081097" y="944369"/>
        <a:ext cx="989228" cy="989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E996D-CAA8-4A08-BBA5-670E6EBFC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C8920F-0A02-47EF-B39D-B0154AE57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90BCFB-89EB-46DE-9722-46D21FDE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11589-39B5-47A3-A98B-DB39DE4C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77C914-9E29-4B47-9B03-3EC5B92F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452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2A6AE-20D1-4F1E-A413-96D639E8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4349F3-6270-47A0-AC32-C22109492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C202C3-8BCE-48C5-B1FA-E25527BF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A4B949-9100-470D-B1F3-A1D9C168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723FD9-0546-42F5-8CE4-CE661CC6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475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4EEF28-F9A9-42A6-B501-1D9B62110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A33064-93A7-4064-992E-CF4C49CD8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87A4D2-607A-41AB-9F6B-8F9A2BA17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1900A0-CDC9-48CB-AAF3-9BEEDCB6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2C1670-5DB5-4782-A11F-F7F19309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09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55E9B-9801-4EB6-9582-53449ABA4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26DE66-25EE-4458-8AC2-3B87A7C85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B8EDD0-8711-4CC3-B960-352B1137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F59F18-F889-49C5-B9BF-331007F7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29A636-DC30-4CB4-B49F-C4769A68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566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1B5DC-06DA-4105-AD8A-E837B0F0E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F61E55-8776-4EC9-9298-26BE1513A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C6ACC-62CD-48C6-B6AC-A2114E41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F29F2F-A241-4757-9696-F11301012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EAC6C0-7C05-4D57-8E63-BB34C62E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208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1A737-9FCE-4F03-9287-BA9F1AFB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41BBCC-8B31-407C-AC19-2ED79DAE8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82BAC9-E829-46D1-9B53-09B00FD71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1FB2C4-ECF4-4982-9F92-493AA119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25C4F-BAC4-453B-899E-20F905CB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839D2B-4E6A-4555-931D-E527FFF2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977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0BD05-A357-47B1-BEBE-FD34FEAB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6F125D-8F30-45F5-AC9C-AFEAA0D24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95EF39-F18E-4954-B60F-ABA60E4A9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35F93E-9119-4398-9206-BAB5E7774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F94EDC-66B7-4721-8B7A-DA110066F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712D2A-E42C-4DF7-BF74-8C32FC02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44D78B2-7F49-49BD-9559-30B8668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ADBCEED-00E3-45DF-B305-7F0622D6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03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17FC0-C270-4251-8D3C-716E80AF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F18BDD9-1026-4840-B34B-D0DA99C0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5A007B7-6898-46F8-B484-EC358C16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39B4AD-C121-4E96-BD57-117EF19A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15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28C553A-3854-4542-8956-B2FD2A41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25A81E-D5F2-4011-A288-07EE47AD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45DDB0-F166-4C47-9E45-13E0634C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373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4F8A7-09B3-4549-B293-13142D290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098E28-DF33-436A-9690-554492C6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DD66D3-CA07-419C-A244-7FD41C415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DBEB39-982F-4E12-86C1-D9F5EA4A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987B8A-8E4D-4BB2-B7F6-70C1EADB9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29D0F4-BFFB-4797-966A-A6D4708C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260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63396-83CB-45EE-AF03-21A5D37E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2F29587-8280-4FF6-B876-05553F444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B9DCBD-C1D2-40F2-97C0-1709A8E56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EFD925-8110-4403-8776-0190E2F7C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09CEE5-22C9-4878-8AA8-A97A3B1C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3E221A-D456-4C1E-9590-37AAAA1D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860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74280A7-C3B1-4893-B15C-5B2851C00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88C7C1-B935-4156-81ED-943624AA7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CE2679-2123-4D6B-9B1A-159E3EB8C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55A8D-73C3-40A3-ADD3-4CCBC2E4D212}" type="datetimeFigureOut">
              <a:rPr lang="pt-BR" smtClean="0"/>
              <a:t>22/10/2020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DA58A5-C57C-4D78-A93F-52E958327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9867F6-7482-474D-AC84-07CE0064D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C2842-90FB-428A-8870-E3EF0951F7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26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image" Target="../media/image13.jp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14.jp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jp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slide" Target="slide14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5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slide" Target="slide16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slide" Target="slide2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9.sv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slide" Target="slide19.xml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slide" Target="slide20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5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5" Type="http://schemas.openxmlformats.org/officeDocument/2006/relationships/slide" Target="slide40.xml"/><Relationship Id="rId4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slide" Target="slide21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slide" Target="slide22.xml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slide" Target="slide23.xml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4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slide" Target="slide25.xml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6.xml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7.jp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slide" Target="slide27.xml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slide" Target="slide2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9.svg"/><Relationship Id="rId9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slide" Target="slide30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slide" Target="slide31.xml"/><Relationship Id="rId4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slide" Target="slide32.xml"/><Relationship Id="rId4" Type="http://schemas.openxmlformats.org/officeDocument/2006/relationships/image" Target="../media/image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9.svg"/><Relationship Id="rId7" Type="http://schemas.openxmlformats.org/officeDocument/2006/relationships/image" Target="../media/image5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10" Type="http://schemas.openxmlformats.org/officeDocument/2006/relationships/image" Target="../media/image7.svg"/><Relationship Id="rId4" Type="http://schemas.openxmlformats.org/officeDocument/2006/relationships/image" Target="../media/image47.jpg"/><Relationship Id="rId9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slide" Target="slide6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hyperlink" Target="https://yujiyashima.github.io/Arthropoda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slide" Target="slide8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5" Type="http://schemas.openxmlformats.org/officeDocument/2006/relationships/slide" Target="slide9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" Type="http://schemas.openxmlformats.org/officeDocument/2006/relationships/slide" Target="slide8.xml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slide" Target="slide10.xml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openxmlformats.org/officeDocument/2006/relationships/image" Target="../media/image9.sv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A805491-82AD-458E-BCDF-17C6AD71C344}"/>
              </a:ext>
            </a:extLst>
          </p:cNvPr>
          <p:cNvSpPr/>
          <p:nvPr/>
        </p:nvSpPr>
        <p:spPr>
          <a:xfrm>
            <a:off x="4585648" y="1310185"/>
            <a:ext cx="7888406" cy="5691116"/>
          </a:xfrm>
          <a:prstGeom prst="rect">
            <a:avLst/>
          </a:prstGeom>
          <a:solidFill>
            <a:srgbClr val="F5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-27296" y="-27296"/>
            <a:ext cx="586854" cy="4544704"/>
          </a:xfrm>
          <a:prstGeom prst="rect">
            <a:avLst/>
          </a:prstGeom>
          <a:solidFill>
            <a:srgbClr val="E5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073753C-05C8-4F2C-AC23-5BAD42DBF6AD}"/>
              </a:ext>
            </a:extLst>
          </p:cNvPr>
          <p:cNvSpPr/>
          <p:nvPr/>
        </p:nvSpPr>
        <p:spPr>
          <a:xfrm>
            <a:off x="11632442" y="4203508"/>
            <a:ext cx="586854" cy="2690883"/>
          </a:xfrm>
          <a:prstGeom prst="rect">
            <a:avLst/>
          </a:prstGeom>
          <a:solidFill>
            <a:srgbClr val="E5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E70FCCD-21A0-4E9D-A7A4-DBDADE9C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8" y="1137693"/>
            <a:ext cx="6534753" cy="179855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6E96DA-A2D6-4CA7-9A58-891352D69C3D}"/>
              </a:ext>
            </a:extLst>
          </p:cNvPr>
          <p:cNvSpPr txBox="1"/>
          <p:nvPr/>
        </p:nvSpPr>
        <p:spPr>
          <a:xfrm>
            <a:off x="972504" y="2782669"/>
            <a:ext cx="665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61A1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(Filo Arthrophoda) são animais invertebrados e de grande distribuição no planeta</a:t>
            </a:r>
            <a:r>
              <a:rPr lang="pt-BR" sz="20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22" name="Retângulo: Cantos Arredondados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D23565-23AE-44A8-8702-85DA16A67DE7}"/>
              </a:ext>
            </a:extLst>
          </p:cNvPr>
          <p:cNvSpPr/>
          <p:nvPr/>
        </p:nvSpPr>
        <p:spPr>
          <a:xfrm>
            <a:off x="972504" y="4715595"/>
            <a:ext cx="1484244" cy="499555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ENTRAR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190DDEAD-FB4F-45A0-80BC-0CE71B889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60598">
            <a:off x="7464020" y="2587373"/>
            <a:ext cx="3232273" cy="323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13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5" y="194911"/>
            <a:ext cx="3998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solidFill>
                  <a:srgbClr val="660708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Tagmas</a:t>
            </a:r>
            <a:endParaRPr lang="pt-BR" sz="6000" dirty="0">
              <a:solidFill>
                <a:srgbClr val="660708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4135272" y="1405485"/>
            <a:ext cx="7947545" cy="4293803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E5A8A2FB-3B90-4960-A026-BD9236DCB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32" y="1912261"/>
            <a:ext cx="10211299" cy="3305908"/>
          </a:xfrm>
          <a:prstGeom prst="rect">
            <a:avLst/>
          </a:prstGeom>
        </p:spPr>
      </p:pic>
      <p:pic>
        <p:nvPicPr>
          <p:cNvPr id="7" name="Gráfico 6" descr="Seta de linha reta">
            <a:hlinkClick r:id="rId6" action="ppaction://hlinksldjump"/>
            <a:extLst>
              <a:ext uri="{FF2B5EF4-FFF2-40B4-BE49-F238E27FC236}">
                <a16:creationId xmlns:a16="http://schemas.microsoft.com/office/drawing/2014/main" id="{8C7DCAE1-6CCE-4CBE-BE54-0D04AC53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2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Novidade: Exoesqueleto Quitinoso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940903" y="1652954"/>
            <a:ext cx="49320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Proteção;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Contra predadores;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Sustento do corpo;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Impermeável;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Exoesqueleto completo;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Artrópodes ≠ Moluscos;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4" y="3429000"/>
            <a:ext cx="586855" cy="3471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9D44D66-5AA9-44F0-939E-C10F6AF52F2B}"/>
              </a:ext>
            </a:extLst>
          </p:cNvPr>
          <p:cNvSpPr txBox="1"/>
          <p:nvPr/>
        </p:nvSpPr>
        <p:spPr>
          <a:xfrm>
            <a:off x="6398317" y="1652954"/>
            <a:ext cx="49320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Constituído de Quitina;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OBS: Quitina ≠ Queratina;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Armadura Medieval;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dirty="0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12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3098043" y="1177500"/>
            <a:ext cx="9093957" cy="5086822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CC6FB8ED-B203-4AF4-91C9-C60EEE69E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70" y="1380991"/>
            <a:ext cx="6203553" cy="465266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BD2E08D-4983-43B4-BD99-AEA361702B1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Novidade: Exoesqueleto Quitinoso</a:t>
            </a:r>
          </a:p>
        </p:txBody>
      </p:sp>
      <p:pic>
        <p:nvPicPr>
          <p:cNvPr id="7" name="Gráfico 6" descr="Seta de linha reta">
            <a:hlinkClick r:id="rId6" action="ppaction://hlinksldjump"/>
            <a:extLst>
              <a:ext uri="{FF2B5EF4-FFF2-40B4-BE49-F238E27FC236}">
                <a16:creationId xmlns:a16="http://schemas.microsoft.com/office/drawing/2014/main" id="{CE65A886-39F2-45A4-820B-45B65F73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6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Troca de pele?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654712" y="1365514"/>
            <a:ext cx="85715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Fenômeno:</a:t>
            </a:r>
            <a:r>
              <a:rPr lang="pt-BR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 Ecdise;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Exoesqueleto abandonado: </a:t>
            </a:r>
            <a:r>
              <a:rPr lang="pt-BR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Eczuvia</a:t>
            </a:r>
            <a:r>
              <a:rPr lang="pt-BR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2893326" y="2596486"/>
            <a:ext cx="9298674" cy="3471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9" name="Espaço Reservado para Conteúdo 7" descr="Uma imagem contendo flor, árvore&#10;&#10;Descrição gerada automaticamente">
            <a:extLst>
              <a:ext uri="{FF2B5EF4-FFF2-40B4-BE49-F238E27FC236}">
                <a16:creationId xmlns:a16="http://schemas.microsoft.com/office/drawing/2014/main" id="{E9B385FC-E4FE-4A6C-92CF-D61353E67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3" y="2780036"/>
            <a:ext cx="4144566" cy="3104424"/>
          </a:xfrm>
          <a:prstGeom prst="rect">
            <a:avLst/>
          </a:prstGeom>
        </p:spPr>
      </p:pic>
      <p:pic>
        <p:nvPicPr>
          <p:cNvPr id="2" name="Imagem 1" descr="Uma imagem contendo animal&#10;&#10;Descrição gerada automaticamente">
            <a:extLst>
              <a:ext uri="{FF2B5EF4-FFF2-40B4-BE49-F238E27FC236}">
                <a16:creationId xmlns:a16="http://schemas.microsoft.com/office/drawing/2014/main" id="{A6EEDD39-E8C6-4833-BE67-8BC21D3622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44" y="2711512"/>
            <a:ext cx="4862206" cy="324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Fisiologia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779567" y="1652954"/>
            <a:ext cx="57008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Simetria bilateral;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Sistema digestório completo;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Sistema circulatório aberto;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Corações dorsais;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Hemolinfa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4" y="3429000"/>
            <a:ext cx="586855" cy="3471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9D44D66-5AA9-44F0-939E-C10F6AF52F2B}"/>
              </a:ext>
            </a:extLst>
          </p:cNvPr>
          <p:cNvSpPr txBox="1"/>
          <p:nvPr/>
        </p:nvSpPr>
        <p:spPr>
          <a:xfrm>
            <a:off x="6673100" y="1434590"/>
            <a:ext cx="493204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Sistema respiratório;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Traqueal;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Filotraqueal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Branquial;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Sistema excretor;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Túbulos de </a:t>
            </a:r>
            <a:r>
              <a:rPr lang="pt-BR" sz="32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Malpighi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dirty="0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05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Fisiologia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697497" y="1652954"/>
            <a:ext cx="570082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Sistema nervoso ganglionar;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Gânglios cerebrais;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Cordões ventrais;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Sistema sensorial;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Ocelos;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Olhos compostos;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Antenas;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Cerdas;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9294126" y="0"/>
            <a:ext cx="2897874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C29A7536-A2B1-409E-8E29-B9985C96A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44" y="1920064"/>
            <a:ext cx="5455363" cy="343336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81523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Importância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907036" y="1313152"/>
            <a:ext cx="570082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Gastronomia;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Cadeia alimentar;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“Fobias” e medos;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Saúde publica;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Doenças;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Saneamento;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Detritívoros;</a:t>
            </a:r>
          </a:p>
          <a:p>
            <a:pPr lvl="2" indent="-457200"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8093122" y="0"/>
            <a:ext cx="4098878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76BF4D1D-75D6-4195-AF36-7D4158D1C6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64"/>
          <a:stretch/>
        </p:blipFill>
        <p:spPr>
          <a:xfrm>
            <a:off x="6282958" y="418063"/>
            <a:ext cx="5322188" cy="352199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2295F8A-736B-4DB8-819B-BAAC6BEEF032}"/>
              </a:ext>
            </a:extLst>
          </p:cNvPr>
          <p:cNvSpPr/>
          <p:nvPr/>
        </p:nvSpPr>
        <p:spPr>
          <a:xfrm>
            <a:off x="7434232" y="4163209"/>
            <a:ext cx="3019640" cy="2245145"/>
          </a:xfrm>
          <a:prstGeom prst="rect">
            <a:avLst/>
          </a:prstGeom>
          <a:solidFill>
            <a:srgbClr val="F5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Carne e vegetais&#10;&#10;Descrição gerada automaticamente">
            <a:extLst>
              <a:ext uri="{FF2B5EF4-FFF2-40B4-BE49-F238E27FC236}">
                <a16:creationId xmlns:a16="http://schemas.microsoft.com/office/drawing/2014/main" id="{AB7E4C68-B1DA-4CC3-BC19-F7486630DB9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85" y="4167496"/>
            <a:ext cx="2993526" cy="2245145"/>
          </a:xfrm>
          <a:prstGeom prst="rect">
            <a:avLst/>
          </a:prstGeom>
          <a:solidFill>
            <a:srgbClr val="F5F3F4"/>
          </a:solidFill>
          <a:ln w="38100" cap="sq">
            <a:noFill/>
            <a:prstDash val="solid"/>
            <a:miter lim="800000"/>
          </a:ln>
          <a:effectLst/>
        </p:spPr>
      </p:pic>
      <p:pic>
        <p:nvPicPr>
          <p:cNvPr id="7" name="Gráfico 6" descr="Fechar">
            <a:hlinkClick r:id="rId7" action="ppaction://hlinksldjump"/>
            <a:extLst>
              <a:ext uri="{FF2B5EF4-FFF2-40B4-BE49-F238E27FC236}">
                <a16:creationId xmlns:a16="http://schemas.microsoft.com/office/drawing/2014/main" id="{A329A877-AFE8-44E2-BE5D-5FFC4FAFC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40" y="130976"/>
            <a:ext cx="517174" cy="5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6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3432213"/>
            <a:ext cx="586854" cy="3438143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073753C-05C8-4F2C-AC23-5BAD42DBF6AD}"/>
              </a:ext>
            </a:extLst>
          </p:cNvPr>
          <p:cNvSpPr/>
          <p:nvPr/>
        </p:nvSpPr>
        <p:spPr>
          <a:xfrm>
            <a:off x="11605146" y="-36391"/>
            <a:ext cx="586854" cy="3465391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D5297E-5F60-4B15-8248-1B1BA95B0811}"/>
              </a:ext>
            </a:extLst>
          </p:cNvPr>
          <p:cNvSpPr txBox="1"/>
          <p:nvPr/>
        </p:nvSpPr>
        <p:spPr>
          <a:xfrm>
            <a:off x="6021987" y="2165852"/>
            <a:ext cx="52112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rgbClr val="D3D3D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CRUSTÁ</a:t>
            </a:r>
          </a:p>
          <a:p>
            <a:r>
              <a:rPr lang="pt-BR" sz="8800" dirty="0">
                <a:solidFill>
                  <a:srgbClr val="D3D3D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CEOS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1BFA86-6FBB-4A5E-B110-B17BE427C9BD}"/>
              </a:ext>
            </a:extLst>
          </p:cNvPr>
          <p:cNvSpPr txBox="1"/>
          <p:nvPr/>
        </p:nvSpPr>
        <p:spPr>
          <a:xfrm>
            <a:off x="1554845" y="1211746"/>
            <a:ext cx="50096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0" dirty="0">
                <a:solidFill>
                  <a:srgbClr val="BA181B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</a:p>
        </p:txBody>
      </p:sp>
      <p:pic>
        <p:nvPicPr>
          <p:cNvPr id="5" name="Gráfico 4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6E0EAAB4-FEE1-469E-8334-A1C25EFCC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984173" y="5955956"/>
            <a:ext cx="914400" cy="914400"/>
          </a:xfrm>
          <a:prstGeom prst="rect">
            <a:avLst/>
          </a:prstGeom>
        </p:spPr>
      </p:pic>
      <p:pic>
        <p:nvPicPr>
          <p:cNvPr id="7" name="Gráfico 6" descr="Fechar">
            <a:hlinkClick r:id="rId5" action="ppaction://hlinksldjump"/>
            <a:extLst>
              <a:ext uri="{FF2B5EF4-FFF2-40B4-BE49-F238E27FC236}">
                <a16:creationId xmlns:a16="http://schemas.microsoft.com/office/drawing/2014/main" id="{F4697F1F-E891-45AC-8387-28BC33540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56" y="153844"/>
            <a:ext cx="517174" cy="5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42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629639" y="1652954"/>
            <a:ext cx="5700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Caranguejo;</a:t>
            </a:r>
          </a:p>
          <a:p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874758" y="0"/>
            <a:ext cx="431724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37D53AA-DECE-4403-9A5C-6F5E63735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38" y="1118241"/>
            <a:ext cx="7353240" cy="49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88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629639" y="1652954"/>
            <a:ext cx="5700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Siri;</a:t>
            </a:r>
          </a:p>
          <a:p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874758" y="0"/>
            <a:ext cx="431724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BC2A0AB-6852-480B-AF31-495DF2BC6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88" y="1313152"/>
            <a:ext cx="6959709" cy="462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5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A805491-82AD-458E-BCDF-17C6AD71C344}"/>
              </a:ext>
            </a:extLst>
          </p:cNvPr>
          <p:cNvSpPr/>
          <p:nvPr/>
        </p:nvSpPr>
        <p:spPr>
          <a:xfrm>
            <a:off x="-206292" y="3924525"/>
            <a:ext cx="7888406" cy="3217092"/>
          </a:xfrm>
          <a:prstGeom prst="rect">
            <a:avLst/>
          </a:prstGeom>
          <a:solidFill>
            <a:srgbClr val="F5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-206365" y="-9143"/>
            <a:ext cx="586854" cy="4544704"/>
          </a:xfrm>
          <a:prstGeom prst="rect">
            <a:avLst/>
          </a:prstGeom>
          <a:solidFill>
            <a:srgbClr val="E5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073753C-05C8-4F2C-AC23-5BAD42DBF6AD}"/>
              </a:ext>
            </a:extLst>
          </p:cNvPr>
          <p:cNvSpPr/>
          <p:nvPr/>
        </p:nvSpPr>
        <p:spPr>
          <a:xfrm>
            <a:off x="11632442" y="4203508"/>
            <a:ext cx="586854" cy="2690883"/>
          </a:xfrm>
          <a:prstGeom prst="rect">
            <a:avLst/>
          </a:prstGeom>
          <a:solidFill>
            <a:srgbClr val="E5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D5297E-5F60-4B15-8248-1B1BA95B0811}"/>
              </a:ext>
            </a:extLst>
          </p:cNvPr>
          <p:cNvSpPr txBox="1"/>
          <p:nvPr/>
        </p:nvSpPr>
        <p:spPr>
          <a:xfrm>
            <a:off x="4334898" y="267924"/>
            <a:ext cx="3522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Roboto Black" panose="02000000000000000000" pitchFamily="2" charset="0"/>
                <a:ea typeface="Roboto Black" panose="02000000000000000000" pitchFamily="2" charset="0"/>
              </a:rPr>
              <a:t>AGENDA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0B9D62-7EE5-4A18-9A5B-E9B145E47988}"/>
              </a:ext>
            </a:extLst>
          </p:cNvPr>
          <p:cNvSpPr txBox="1"/>
          <p:nvPr/>
        </p:nvSpPr>
        <p:spPr>
          <a:xfrm>
            <a:off x="3341983" y="2284220"/>
            <a:ext cx="197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Geral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50C53A4-4A38-4C67-A4F2-D8BA9CE0EAA8}"/>
              </a:ext>
            </a:extLst>
          </p:cNvPr>
          <p:cNvSpPr/>
          <p:nvPr/>
        </p:nvSpPr>
        <p:spPr>
          <a:xfrm>
            <a:off x="9377660" y="-324959"/>
            <a:ext cx="3188674" cy="3217092"/>
          </a:xfrm>
          <a:prstGeom prst="rect">
            <a:avLst/>
          </a:prstGeom>
          <a:solidFill>
            <a:srgbClr val="F5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3F456C-CB82-4838-9EEB-6BF76CD70A2D}"/>
              </a:ext>
            </a:extLst>
          </p:cNvPr>
          <p:cNvSpPr txBox="1"/>
          <p:nvPr/>
        </p:nvSpPr>
        <p:spPr>
          <a:xfrm>
            <a:off x="3341982" y="3653495"/>
            <a:ext cx="197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Crustáceos</a:t>
            </a:r>
          </a:p>
        </p:txBody>
      </p:sp>
      <p:sp>
        <p:nvSpPr>
          <p:cNvPr id="30" name="Retângulo 29">
            <a:hlinkClick r:id="rId2" action="ppaction://hlinksldjump"/>
            <a:extLst>
              <a:ext uri="{FF2B5EF4-FFF2-40B4-BE49-F238E27FC236}">
                <a16:creationId xmlns:a16="http://schemas.microsoft.com/office/drawing/2014/main" id="{706ADE40-5ABC-4729-84D3-ACE703B38CAB}"/>
              </a:ext>
            </a:extLst>
          </p:cNvPr>
          <p:cNvSpPr/>
          <p:nvPr/>
        </p:nvSpPr>
        <p:spPr>
          <a:xfrm>
            <a:off x="1927398" y="1974805"/>
            <a:ext cx="1315717" cy="114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0" dirty="0">
                <a:solidFill>
                  <a:srgbClr val="E2262A"/>
                </a:solidFill>
                <a:latin typeface="Neufreit ExtraBold" panose="00000900000000000000" pitchFamily="50" charset="0"/>
              </a:rPr>
              <a:t>01</a:t>
            </a:r>
          </a:p>
        </p:txBody>
      </p:sp>
      <p:sp>
        <p:nvSpPr>
          <p:cNvPr id="34" name="Retângulo 33">
            <a:hlinkClick r:id="rId3" action="ppaction://hlinksldjump"/>
            <a:extLst>
              <a:ext uri="{FF2B5EF4-FFF2-40B4-BE49-F238E27FC236}">
                <a16:creationId xmlns:a16="http://schemas.microsoft.com/office/drawing/2014/main" id="{05FFA502-D541-4DFE-B728-6A3E75889007}"/>
              </a:ext>
            </a:extLst>
          </p:cNvPr>
          <p:cNvSpPr/>
          <p:nvPr/>
        </p:nvSpPr>
        <p:spPr>
          <a:xfrm>
            <a:off x="1927398" y="3344081"/>
            <a:ext cx="1315717" cy="114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0" dirty="0">
                <a:solidFill>
                  <a:srgbClr val="E2262A"/>
                </a:solidFill>
                <a:latin typeface="Neufreit ExtraBold" panose="00000900000000000000" pitchFamily="50" charset="0"/>
              </a:rPr>
              <a:t>02</a:t>
            </a:r>
          </a:p>
        </p:txBody>
      </p:sp>
      <p:sp>
        <p:nvSpPr>
          <p:cNvPr id="36" name="Retângulo 35">
            <a:hlinkClick r:id="rId4" action="ppaction://hlinksldjump"/>
            <a:extLst>
              <a:ext uri="{FF2B5EF4-FFF2-40B4-BE49-F238E27FC236}">
                <a16:creationId xmlns:a16="http://schemas.microsoft.com/office/drawing/2014/main" id="{2849BC09-32E1-4B62-821F-A9A980B7A68A}"/>
              </a:ext>
            </a:extLst>
          </p:cNvPr>
          <p:cNvSpPr/>
          <p:nvPr/>
        </p:nvSpPr>
        <p:spPr>
          <a:xfrm>
            <a:off x="1927398" y="4689522"/>
            <a:ext cx="1315717" cy="114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0" dirty="0">
                <a:solidFill>
                  <a:srgbClr val="E2262A"/>
                </a:solidFill>
                <a:latin typeface="Neufreit ExtraBold" panose="00000900000000000000" pitchFamily="50" charset="0"/>
              </a:rPr>
              <a:t>03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B73CE61-B1F1-457D-BF4E-2CC69428D437}"/>
              </a:ext>
            </a:extLst>
          </p:cNvPr>
          <p:cNvSpPr txBox="1"/>
          <p:nvPr/>
        </p:nvSpPr>
        <p:spPr>
          <a:xfrm>
            <a:off x="3341982" y="5053202"/>
            <a:ext cx="2360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Quelicerados</a:t>
            </a:r>
            <a:endParaRPr lang="pt-BR" sz="28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66FD2C-A4D2-472E-A23B-479AEC7D5242}"/>
              </a:ext>
            </a:extLst>
          </p:cNvPr>
          <p:cNvSpPr txBox="1"/>
          <p:nvPr/>
        </p:nvSpPr>
        <p:spPr>
          <a:xfrm>
            <a:off x="8276677" y="3698300"/>
            <a:ext cx="197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Miriápodes</a:t>
            </a:r>
          </a:p>
        </p:txBody>
      </p:sp>
      <p:sp>
        <p:nvSpPr>
          <p:cNvPr id="42" name="Retângulo 41">
            <a:hlinkClick r:id="rId5" action="ppaction://hlinksldjump"/>
            <a:extLst>
              <a:ext uri="{FF2B5EF4-FFF2-40B4-BE49-F238E27FC236}">
                <a16:creationId xmlns:a16="http://schemas.microsoft.com/office/drawing/2014/main" id="{9A2CB02F-0298-48FC-9D36-6D2FD30866AD}"/>
              </a:ext>
            </a:extLst>
          </p:cNvPr>
          <p:cNvSpPr/>
          <p:nvPr/>
        </p:nvSpPr>
        <p:spPr>
          <a:xfrm>
            <a:off x="6817558" y="1954796"/>
            <a:ext cx="1315717" cy="114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0" dirty="0">
                <a:solidFill>
                  <a:srgbClr val="E2262A"/>
                </a:solidFill>
                <a:latin typeface="Neufreit ExtraBold" panose="00000900000000000000" pitchFamily="50" charset="0"/>
              </a:rPr>
              <a:t>04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304CD32-2A5C-4210-A82B-E5020A55BDB6}"/>
              </a:ext>
            </a:extLst>
          </p:cNvPr>
          <p:cNvSpPr txBox="1"/>
          <p:nvPr/>
        </p:nvSpPr>
        <p:spPr>
          <a:xfrm>
            <a:off x="8281143" y="2259751"/>
            <a:ext cx="197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Insetos</a:t>
            </a:r>
          </a:p>
        </p:txBody>
      </p:sp>
      <p:sp>
        <p:nvSpPr>
          <p:cNvPr id="46" name="Retângulo 45">
            <a:hlinkClick r:id="rId6" action="ppaction://hlinksldjump"/>
            <a:extLst>
              <a:ext uri="{FF2B5EF4-FFF2-40B4-BE49-F238E27FC236}">
                <a16:creationId xmlns:a16="http://schemas.microsoft.com/office/drawing/2014/main" id="{E9FC4CB0-FBCD-4D47-B97C-D943EAD77607}"/>
              </a:ext>
            </a:extLst>
          </p:cNvPr>
          <p:cNvSpPr/>
          <p:nvPr/>
        </p:nvSpPr>
        <p:spPr>
          <a:xfrm>
            <a:off x="6817558" y="3388886"/>
            <a:ext cx="1315717" cy="114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0" dirty="0">
                <a:solidFill>
                  <a:srgbClr val="E2262A"/>
                </a:solidFill>
                <a:latin typeface="Neufreit ExtraBold" panose="00000900000000000000" pitchFamily="50" charset="0"/>
              </a:rPr>
              <a:t>05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B09D3E5-F740-450C-A857-097F72C7548B}"/>
              </a:ext>
            </a:extLst>
          </p:cNvPr>
          <p:cNvSpPr txBox="1"/>
          <p:nvPr/>
        </p:nvSpPr>
        <p:spPr>
          <a:xfrm>
            <a:off x="8276677" y="5012792"/>
            <a:ext cx="318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Jogo da memória</a:t>
            </a:r>
          </a:p>
        </p:txBody>
      </p:sp>
      <p:sp>
        <p:nvSpPr>
          <p:cNvPr id="50" name="Retângulo 49">
            <a:hlinkClick r:id="rId7" action="ppaction://hlinksldjump"/>
            <a:extLst>
              <a:ext uri="{FF2B5EF4-FFF2-40B4-BE49-F238E27FC236}">
                <a16:creationId xmlns:a16="http://schemas.microsoft.com/office/drawing/2014/main" id="{104D7075-FF94-45E0-82DE-AF27F43CF4E3}"/>
              </a:ext>
            </a:extLst>
          </p:cNvPr>
          <p:cNvSpPr/>
          <p:nvPr/>
        </p:nvSpPr>
        <p:spPr>
          <a:xfrm>
            <a:off x="6817558" y="4703378"/>
            <a:ext cx="1315717" cy="114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0" dirty="0">
                <a:solidFill>
                  <a:srgbClr val="E2262A"/>
                </a:solidFill>
                <a:latin typeface="Neufreit ExtraBold" panose="00000900000000000000" pitchFamily="50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01291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629639" y="1652954"/>
            <a:ext cx="5700820" cy="75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Lagosta;</a:t>
            </a: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874758" y="0"/>
            <a:ext cx="431724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B54210-1EC3-4C9B-97F8-BBD4DCE64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54" y="1118241"/>
            <a:ext cx="7397354" cy="48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7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629639" y="1652954"/>
            <a:ext cx="5700820" cy="75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Camarão;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874758" y="0"/>
            <a:ext cx="431724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8C54820-10B8-4580-A564-EFE66C675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10" y="960329"/>
            <a:ext cx="7406012" cy="4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2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629639" y="1652954"/>
            <a:ext cx="5700820" cy="75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Tatuzinho-de-jardim;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874758" y="0"/>
            <a:ext cx="431724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2" name="Imagem 1" descr="Uma imagem contendo animal, crustáceo, invertebrado&#10;&#10;Descrição gerada automaticamente">
            <a:extLst>
              <a:ext uri="{FF2B5EF4-FFF2-40B4-BE49-F238E27FC236}">
                <a16:creationId xmlns:a16="http://schemas.microsoft.com/office/drawing/2014/main" id="{7387F436-599F-4587-876B-E4D021764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67" y="1211631"/>
            <a:ext cx="5906998" cy="443473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3437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Anatomia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1321025" y="1394163"/>
            <a:ext cx="4689110" cy="563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 </a:t>
            </a:r>
            <a:r>
              <a:rPr lang="pt-BR" sz="32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Tagmas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 pares de patas torácicas;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 pares de patas abdominais;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Quela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(pinça);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4" y="3429000"/>
            <a:ext cx="586855" cy="3471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C6604B2-6BE2-471D-93B8-F739D6F79BDF}"/>
              </a:ext>
            </a:extLst>
          </p:cNvPr>
          <p:cNvSpPr txBox="1"/>
          <p:nvPr/>
        </p:nvSpPr>
        <p:spPr>
          <a:xfrm>
            <a:off x="6226997" y="1394163"/>
            <a:ext cx="5701838" cy="489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 pares de antenas (único grupo);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Mandíbulas;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Olho composto pedunculado;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6635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Anatomia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5131558" y="996287"/>
            <a:ext cx="7109813" cy="5289684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9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5193BC94-D08D-40B9-BEE2-C0DEF1B111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 t="6485" r="3929" b="5274"/>
          <a:stretch/>
        </p:blipFill>
        <p:spPr>
          <a:xfrm>
            <a:off x="2474795" y="1151303"/>
            <a:ext cx="7014278" cy="500395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69895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6604B2-6BE2-471D-93B8-F739D6F79BDF}"/>
              </a:ext>
            </a:extLst>
          </p:cNvPr>
          <p:cNvSpPr txBox="1"/>
          <p:nvPr/>
        </p:nvSpPr>
        <p:spPr>
          <a:xfrm>
            <a:off x="6013420" y="1545648"/>
            <a:ext cx="5701838" cy="531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sensorial;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Estatocisto;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reprodutor;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Dioicos;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Fecundação externa;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Desenvolvimento indireto;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Diferentes da forma adulta;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0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Fisiologia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958032" y="1394163"/>
            <a:ext cx="4689110" cy="582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circulatório;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Hemocianina (cobre);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excretor;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Glândulas verdes (antenais);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Amônia;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respiratório;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Branquial;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4" y="3429000"/>
            <a:ext cx="586855" cy="3471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69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Algumas Espécies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497187" y="1309313"/>
            <a:ext cx="10694813" cy="4845831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3" name="Imagem 2" descr="Uma imagem contendo animal, invertebrado, comida, cachorro&#10;&#10;Descrição gerada automaticamente">
            <a:extLst>
              <a:ext uri="{FF2B5EF4-FFF2-40B4-BE49-F238E27FC236}">
                <a16:creationId xmlns:a16="http://schemas.microsoft.com/office/drawing/2014/main" id="{10B8B5A7-8DEE-446D-A784-73CF14B26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52" y="2034198"/>
            <a:ext cx="5275948" cy="351448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4" name="Imagem 3" descr="Uma imagem contendo animal, invertebrado, ao ar livre, água&#10;&#10;Descrição gerada automaticamente">
            <a:extLst>
              <a:ext uri="{FF2B5EF4-FFF2-40B4-BE49-F238E27FC236}">
                <a16:creationId xmlns:a16="http://schemas.microsoft.com/office/drawing/2014/main" id="{C5EB4E1E-7FB7-4EC8-B029-C677A7002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17" y="2034198"/>
            <a:ext cx="5277009" cy="35144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10697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Algumas Espécies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497187" y="1309313"/>
            <a:ext cx="10694813" cy="4845831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2" name="Imagem 1" descr="Uma imagem contendo animal, invertebrado, crustáceo, água&#10;&#10;Descrição gerada automaticamente">
            <a:extLst>
              <a:ext uri="{FF2B5EF4-FFF2-40B4-BE49-F238E27FC236}">
                <a16:creationId xmlns:a16="http://schemas.microsoft.com/office/drawing/2014/main" id="{27810BBE-F7D5-4899-9F5B-730F7955A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77" y="1960303"/>
            <a:ext cx="6072216" cy="346983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6" name="Imagem 5" descr="Uma imagem contendo animal, invertebrado, caranguejo, pássaro&#10;&#10;Descrição gerada automaticamente">
            <a:extLst>
              <a:ext uri="{FF2B5EF4-FFF2-40B4-BE49-F238E27FC236}">
                <a16:creationId xmlns:a16="http://schemas.microsoft.com/office/drawing/2014/main" id="{0EBC8A85-B30F-4D2E-9F10-9C2E5D2A0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31" y="1908862"/>
            <a:ext cx="4725131" cy="354384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7" name="Gráfico 6" descr="Fechar">
            <a:hlinkClick r:id="rId7" action="ppaction://hlinksldjump"/>
            <a:extLst>
              <a:ext uri="{FF2B5EF4-FFF2-40B4-BE49-F238E27FC236}">
                <a16:creationId xmlns:a16="http://schemas.microsoft.com/office/drawing/2014/main" id="{03CFE724-5AD6-4CA0-8ADF-0D29D90DD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40" y="130976"/>
            <a:ext cx="517174" cy="5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81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3432213"/>
            <a:ext cx="586854" cy="3438143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073753C-05C8-4F2C-AC23-5BAD42DBF6AD}"/>
              </a:ext>
            </a:extLst>
          </p:cNvPr>
          <p:cNvSpPr/>
          <p:nvPr/>
        </p:nvSpPr>
        <p:spPr>
          <a:xfrm>
            <a:off x="11605146" y="-36391"/>
            <a:ext cx="586854" cy="3465391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D5297E-5F60-4B15-8248-1B1BA95B0811}"/>
              </a:ext>
            </a:extLst>
          </p:cNvPr>
          <p:cNvSpPr txBox="1"/>
          <p:nvPr/>
        </p:nvSpPr>
        <p:spPr>
          <a:xfrm>
            <a:off x="6096000" y="2165852"/>
            <a:ext cx="51975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rgbClr val="D3D3D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QUELICERADOS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1BFA86-6FBB-4A5E-B110-B17BE427C9BD}"/>
              </a:ext>
            </a:extLst>
          </p:cNvPr>
          <p:cNvSpPr txBox="1"/>
          <p:nvPr/>
        </p:nvSpPr>
        <p:spPr>
          <a:xfrm>
            <a:off x="1554845" y="1211746"/>
            <a:ext cx="50096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0" dirty="0">
                <a:solidFill>
                  <a:srgbClr val="BA181B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</a:p>
        </p:txBody>
      </p:sp>
      <p:pic>
        <p:nvPicPr>
          <p:cNvPr id="5" name="Gráfico 4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6E0EAAB4-FEE1-469E-8334-A1C25EFCC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984173" y="5955956"/>
            <a:ext cx="914400" cy="914400"/>
          </a:xfrm>
          <a:prstGeom prst="rect">
            <a:avLst/>
          </a:prstGeom>
        </p:spPr>
      </p:pic>
      <p:pic>
        <p:nvPicPr>
          <p:cNvPr id="7" name="Gráfico 6" descr="Fechar">
            <a:hlinkClick r:id="rId5" action="ppaction://hlinksldjump"/>
            <a:extLst>
              <a:ext uri="{FF2B5EF4-FFF2-40B4-BE49-F238E27FC236}">
                <a16:creationId xmlns:a16="http://schemas.microsoft.com/office/drawing/2014/main" id="{F4697F1F-E891-45AC-8387-28BC33540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56" y="153844"/>
            <a:ext cx="517174" cy="51717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BF6F0A2-4563-41D3-90D5-1B30050A2A86}"/>
              </a:ext>
            </a:extLst>
          </p:cNvPr>
          <p:cNvSpPr txBox="1"/>
          <p:nvPr/>
        </p:nvSpPr>
        <p:spPr>
          <a:xfrm>
            <a:off x="6096000" y="4920454"/>
            <a:ext cx="3657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D3D3D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(Aracnídeos)</a:t>
            </a:r>
          </a:p>
          <a:p>
            <a:endParaRPr lang="pt-B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203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874758" y="0"/>
            <a:ext cx="431724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D56EA0C-3A03-4C5E-ACA4-F017BB924C81}"/>
              </a:ext>
            </a:extLst>
          </p:cNvPr>
          <p:cNvSpPr txBox="1"/>
          <p:nvPr/>
        </p:nvSpPr>
        <p:spPr>
          <a:xfrm>
            <a:off x="798734" y="1627299"/>
            <a:ext cx="570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Aranhas;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5D08575-6DBC-4133-A518-8055F4CF4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56" y="918602"/>
            <a:ext cx="7612590" cy="50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7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3432213"/>
            <a:ext cx="586854" cy="3438143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073753C-05C8-4F2C-AC23-5BAD42DBF6AD}"/>
              </a:ext>
            </a:extLst>
          </p:cNvPr>
          <p:cNvSpPr/>
          <p:nvPr/>
        </p:nvSpPr>
        <p:spPr>
          <a:xfrm>
            <a:off x="11605146" y="-36391"/>
            <a:ext cx="586854" cy="3465391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D5297E-5F60-4B15-8248-1B1BA95B0811}"/>
              </a:ext>
            </a:extLst>
          </p:cNvPr>
          <p:cNvSpPr txBox="1"/>
          <p:nvPr/>
        </p:nvSpPr>
        <p:spPr>
          <a:xfrm>
            <a:off x="6418914" y="1981186"/>
            <a:ext cx="35222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3D3D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GE</a:t>
            </a:r>
          </a:p>
          <a:p>
            <a:r>
              <a:rPr lang="pt-BR" sz="10000" dirty="0">
                <a:solidFill>
                  <a:srgbClr val="D3D3D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1BFA86-6FBB-4A5E-B110-B17BE427C9BD}"/>
              </a:ext>
            </a:extLst>
          </p:cNvPr>
          <p:cNvSpPr txBox="1"/>
          <p:nvPr/>
        </p:nvSpPr>
        <p:spPr>
          <a:xfrm>
            <a:off x="2250883" y="1211746"/>
            <a:ext cx="50096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0" dirty="0">
                <a:solidFill>
                  <a:srgbClr val="BA181B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</a:p>
        </p:txBody>
      </p:sp>
      <p:pic>
        <p:nvPicPr>
          <p:cNvPr id="5" name="Gráfico 4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6E0EAAB4-FEE1-469E-8334-A1C25EFCC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984173" y="5955956"/>
            <a:ext cx="914400" cy="914400"/>
          </a:xfrm>
          <a:prstGeom prst="rect">
            <a:avLst/>
          </a:prstGeom>
        </p:spPr>
      </p:pic>
      <p:pic>
        <p:nvPicPr>
          <p:cNvPr id="7" name="Gráfico 6" descr="Fechar">
            <a:hlinkClick r:id="rId5" action="ppaction://hlinksldjump"/>
            <a:extLst>
              <a:ext uri="{FF2B5EF4-FFF2-40B4-BE49-F238E27FC236}">
                <a16:creationId xmlns:a16="http://schemas.microsoft.com/office/drawing/2014/main" id="{F4697F1F-E891-45AC-8387-28BC33540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56" y="153844"/>
            <a:ext cx="517174" cy="5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5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874758" y="0"/>
            <a:ext cx="431724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D56EA0C-3A03-4C5E-ACA4-F017BB924C81}"/>
              </a:ext>
            </a:extLst>
          </p:cNvPr>
          <p:cNvSpPr txBox="1"/>
          <p:nvPr/>
        </p:nvSpPr>
        <p:spPr>
          <a:xfrm>
            <a:off x="798734" y="1627299"/>
            <a:ext cx="570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Escorpiões;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E47BDB-C4A8-4391-B911-23820D75B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52" y="877221"/>
            <a:ext cx="7719894" cy="51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88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874758" y="0"/>
            <a:ext cx="431724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D56EA0C-3A03-4C5E-ACA4-F017BB924C81}"/>
              </a:ext>
            </a:extLst>
          </p:cNvPr>
          <p:cNvSpPr txBox="1"/>
          <p:nvPr/>
        </p:nvSpPr>
        <p:spPr>
          <a:xfrm>
            <a:off x="798734" y="1627299"/>
            <a:ext cx="570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Ácaros;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94080F-D7DB-4351-B1CD-632D96C51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8" y="399285"/>
            <a:ext cx="5422666" cy="57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67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874758" y="0"/>
            <a:ext cx="431724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D56EA0C-3A03-4C5E-ACA4-F017BB924C81}"/>
              </a:ext>
            </a:extLst>
          </p:cNvPr>
          <p:cNvSpPr txBox="1"/>
          <p:nvPr/>
        </p:nvSpPr>
        <p:spPr>
          <a:xfrm>
            <a:off x="798734" y="1627299"/>
            <a:ext cx="570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Carrapatos;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9A21724-F81F-4E6C-8539-ABA2A4165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33" y="932092"/>
            <a:ext cx="7429449" cy="49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1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874758" y="0"/>
            <a:ext cx="431724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D56EA0C-3A03-4C5E-ACA4-F017BB924C81}"/>
              </a:ext>
            </a:extLst>
          </p:cNvPr>
          <p:cNvSpPr txBox="1"/>
          <p:nvPr/>
        </p:nvSpPr>
        <p:spPr>
          <a:xfrm>
            <a:off x="798734" y="1627299"/>
            <a:ext cx="570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Cravos;</a:t>
            </a:r>
          </a:p>
        </p:txBody>
      </p:sp>
      <p:pic>
        <p:nvPicPr>
          <p:cNvPr id="2050" name="Picture 2" descr="Aracnídeos - Só Biologia">
            <a:extLst>
              <a:ext uri="{FF2B5EF4-FFF2-40B4-BE49-F238E27FC236}">
                <a16:creationId xmlns:a16="http://schemas.microsoft.com/office/drawing/2014/main" id="{FE88AC51-7D81-4381-A2E6-6A5A43721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605" y="764447"/>
            <a:ext cx="4754398" cy="53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53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Anatomia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755537" y="1046082"/>
            <a:ext cx="6632571" cy="674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2 </a:t>
            </a: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Tagmas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4 pares de patas </a:t>
            </a: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cefalotorácicas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1 par de pedipalpos;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Ausência de antenas (</a:t>
            </a: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Áceros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);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Quelíceras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 (Órgão que inocula toxina);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Fiandeira;</a:t>
            </a:r>
          </a:p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Olhos múltiplos.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8652682" y="0"/>
            <a:ext cx="3539318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8EBFAB0-5ECA-43BC-B5D1-12E4E2228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7" y="1573372"/>
            <a:ext cx="5020184" cy="369281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65275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Fisiologia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1166777" y="1512254"/>
            <a:ext cx="9913514" cy="535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circulatório;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Hemocianina (cobre);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excretor;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Glândulas coxais (Guanina);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Tubos de </a:t>
            </a: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Malpighi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 (Acido úrico);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respiratório;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Filotraqueal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 (estrutura folha);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4" y="3429000"/>
            <a:ext cx="586855" cy="3471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69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Fisiologia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1166777" y="1499482"/>
            <a:ext cx="9913514" cy="535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digestório;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Amandibulado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Extracorpóreo;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Estomago sugador;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3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Reprodutor;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Dioicos;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Fecundação interna;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Desenvolvimento direto;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4" y="3429000"/>
            <a:ext cx="586855" cy="3471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28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A4161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Venenoso</a:t>
            </a:r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VS Peçonhento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920639" y="1410397"/>
            <a:ext cx="9913514" cy="389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latin typeface="Roboto Medium" panose="02000000000000000000" pitchFamily="2" charset="0"/>
                <a:ea typeface="Roboto Medium" panose="02000000000000000000" pitchFamily="2" charset="0"/>
              </a:rPr>
              <a:t>NÃO INOCULAM O VENENO;</a:t>
            </a:r>
          </a:p>
          <a:p>
            <a:endParaRPr lang="pt-BR" sz="35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Peixes;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Sapos;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Pererecas;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6455391" y="2391576"/>
            <a:ext cx="5736609" cy="3471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2" name="Imagem 1" descr="Uma imagem contendo animal, salamandra&#10;&#10;Descrição gerada automaticamente">
            <a:extLst>
              <a:ext uri="{FF2B5EF4-FFF2-40B4-BE49-F238E27FC236}">
                <a16:creationId xmlns:a16="http://schemas.microsoft.com/office/drawing/2014/main" id="{2D286911-3EE1-413A-8DBA-599FA17E7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25" y="2579447"/>
            <a:ext cx="5500175" cy="304343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406652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Venenoso VS </a:t>
            </a:r>
            <a:r>
              <a:rPr lang="pt-BR" sz="5400" dirty="0">
                <a:solidFill>
                  <a:srgbClr val="A4161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Peçonhento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920639" y="1410397"/>
            <a:ext cx="9913514" cy="3357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latin typeface="Roboto Medium" panose="02000000000000000000" pitchFamily="2" charset="0"/>
                <a:ea typeface="Roboto Medium" panose="02000000000000000000" pitchFamily="2" charset="0"/>
              </a:rPr>
              <a:t>INOCULAM O SEU VENENO;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Cobras;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Escorpiões;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Aranhas;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6455391" y="2391576"/>
            <a:ext cx="5736609" cy="3471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3" name="Imagem 2" descr="Uma imagem contendo animal, invertebrado, pequeno, mesa&#10;&#10;Descrição gerada automaticamente">
            <a:extLst>
              <a:ext uri="{FF2B5EF4-FFF2-40B4-BE49-F238E27FC236}">
                <a16:creationId xmlns:a16="http://schemas.microsoft.com/office/drawing/2014/main" id="{EC2FC6A5-64EF-467C-9F2E-A1EC5ABCF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87" y="2490857"/>
            <a:ext cx="3744807" cy="327296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803312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Algumas Espécies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983940" y="0"/>
            <a:ext cx="4208060" cy="6858000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2" name="Imagem 1" descr="Uma imagem contendo animal, comida, mesa, prato&#10;&#10;Descrição gerada automaticamente">
            <a:extLst>
              <a:ext uri="{FF2B5EF4-FFF2-40B4-BE49-F238E27FC236}">
                <a16:creationId xmlns:a16="http://schemas.microsoft.com/office/drawing/2014/main" id="{526C1097-E766-4CC3-A22D-3A0472FB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12" y="298325"/>
            <a:ext cx="3903246" cy="26493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4" name="Imagem 3" descr="Aranha em superfície branca&#10;&#10;Descrição gerada automaticamente">
            <a:extLst>
              <a:ext uri="{FF2B5EF4-FFF2-40B4-BE49-F238E27FC236}">
                <a16:creationId xmlns:a16="http://schemas.microsoft.com/office/drawing/2014/main" id="{11FD2F5C-CF06-4FD1-AD7A-4E65810F8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12" y="3435943"/>
            <a:ext cx="4156789" cy="271975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6" name="Imagem 5" descr="Uma imagem contendo animal&#10;&#10;Descrição gerada automaticamente">
            <a:extLst>
              <a:ext uri="{FF2B5EF4-FFF2-40B4-BE49-F238E27FC236}">
                <a16:creationId xmlns:a16="http://schemas.microsoft.com/office/drawing/2014/main" id="{529C4137-1271-4338-A582-3DCD31B31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88" y="1952338"/>
            <a:ext cx="4589071" cy="336882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7" name="Gráfico 6" descr="Fechar">
            <a:hlinkClick r:id="rId7" action="ppaction://hlinksldjump"/>
            <a:extLst>
              <a:ext uri="{FF2B5EF4-FFF2-40B4-BE49-F238E27FC236}">
                <a16:creationId xmlns:a16="http://schemas.microsoft.com/office/drawing/2014/main" id="{E7C72C90-CD0F-42BD-9B3B-B715E98BFD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40" y="130976"/>
            <a:ext cx="517174" cy="5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6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1306901" y="1941545"/>
            <a:ext cx="104691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Artrópodes = “</a:t>
            </a:r>
            <a:r>
              <a:rPr lang="pt-BR" sz="32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artro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+ “podes”;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2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Artro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= Articulação;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Podes = Pernas/Patas;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Apêndices articulados (Pernas, Antenas e Asas);</a:t>
            </a:r>
          </a:p>
          <a:p>
            <a:pPr lvl="1"/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Maior biodiversidade e número de espécies;</a:t>
            </a:r>
          </a:p>
          <a:p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6" y="3594617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FD81334-47F4-4088-94BB-BBA1158DCC68}"/>
              </a:ext>
            </a:extLst>
          </p:cNvPr>
          <p:cNvSpPr txBox="1"/>
          <p:nvPr/>
        </p:nvSpPr>
        <p:spPr>
          <a:xfrm>
            <a:off x="586854" y="194911"/>
            <a:ext cx="8412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Os “pernas articuladas”</a:t>
            </a:r>
          </a:p>
        </p:txBody>
      </p:sp>
    </p:spTree>
    <p:extLst>
      <p:ext uri="{BB962C8B-B14F-4D97-AF65-F5344CB8AC3E}">
        <p14:creationId xmlns:p14="http://schemas.microsoft.com/office/powerpoint/2010/main" val="1985716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3432213"/>
            <a:ext cx="586854" cy="3438143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073753C-05C8-4F2C-AC23-5BAD42DBF6AD}"/>
              </a:ext>
            </a:extLst>
          </p:cNvPr>
          <p:cNvSpPr/>
          <p:nvPr/>
        </p:nvSpPr>
        <p:spPr>
          <a:xfrm>
            <a:off x="11605146" y="-36391"/>
            <a:ext cx="586854" cy="3465391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D5297E-5F60-4B15-8248-1B1BA95B0811}"/>
              </a:ext>
            </a:extLst>
          </p:cNvPr>
          <p:cNvSpPr txBox="1"/>
          <p:nvPr/>
        </p:nvSpPr>
        <p:spPr>
          <a:xfrm>
            <a:off x="6579858" y="2139527"/>
            <a:ext cx="3048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rgbClr val="D3D3D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INSETOS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1BFA86-6FBB-4A5E-B110-B17BE427C9BD}"/>
              </a:ext>
            </a:extLst>
          </p:cNvPr>
          <p:cNvSpPr txBox="1"/>
          <p:nvPr/>
        </p:nvSpPr>
        <p:spPr>
          <a:xfrm>
            <a:off x="1943168" y="1246974"/>
            <a:ext cx="50096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0" dirty="0">
                <a:solidFill>
                  <a:srgbClr val="BA181B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04</a:t>
            </a:r>
          </a:p>
        </p:txBody>
      </p:sp>
      <p:pic>
        <p:nvPicPr>
          <p:cNvPr id="5" name="Gráfico 4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0EAAB4-FEE1-469E-8334-A1C25EFCC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984173" y="5955956"/>
            <a:ext cx="914400" cy="914400"/>
          </a:xfrm>
          <a:prstGeom prst="rect">
            <a:avLst/>
          </a:prstGeom>
        </p:spPr>
      </p:pic>
      <p:pic>
        <p:nvPicPr>
          <p:cNvPr id="7" name="Gráfico 6" descr="Fechar">
            <a:hlinkClick r:id="rId4" action="ppaction://hlinksldjump"/>
            <a:extLst>
              <a:ext uri="{FF2B5EF4-FFF2-40B4-BE49-F238E27FC236}">
                <a16:creationId xmlns:a16="http://schemas.microsoft.com/office/drawing/2014/main" id="{F4697F1F-E891-45AC-8387-28BC33540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156" y="153844"/>
            <a:ext cx="517174" cy="5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22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794143" y="1313152"/>
            <a:ext cx="9913514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Moscas;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Abelhas;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Besouros;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Borboletas;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Grilos;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Gafanhotos;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Joaninhas;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Formiga;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Pulga;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Piolho;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9062114" y="0"/>
            <a:ext cx="3129886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8" name="Espaço Reservado para Conteúdo 5" descr="Uma imagem contendo animal, flor&#10;&#10;Descrição gerada automaticamente">
            <a:extLst>
              <a:ext uri="{FF2B5EF4-FFF2-40B4-BE49-F238E27FC236}">
                <a16:creationId xmlns:a16="http://schemas.microsoft.com/office/drawing/2014/main" id="{C54F6FE9-6029-4953-B63A-AC22F044D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21" y="2196026"/>
            <a:ext cx="3339798" cy="238557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9" name="Imagem 8" descr="Inseto em cima de uma superfície verde&#10;&#10;Descrição gerada automaticamente">
            <a:extLst>
              <a:ext uri="{FF2B5EF4-FFF2-40B4-BE49-F238E27FC236}">
                <a16:creationId xmlns:a16="http://schemas.microsoft.com/office/drawing/2014/main" id="{B43ADAF4-2778-499E-A88B-AE26BB0D8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28" y="194911"/>
            <a:ext cx="3507074" cy="280565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0" name="Imagem 9" descr="Uma imagem contendo animal, réptil&#10;&#10;Descrição gerada automaticamente">
            <a:extLst>
              <a:ext uri="{FF2B5EF4-FFF2-40B4-BE49-F238E27FC236}">
                <a16:creationId xmlns:a16="http://schemas.microsoft.com/office/drawing/2014/main" id="{E913B7C2-D56A-4BA5-AFAD-3F5FFE200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28" y="3388812"/>
            <a:ext cx="4020427" cy="261761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232207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Anatomia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755537" y="1788486"/>
            <a:ext cx="6632571" cy="369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3 </a:t>
            </a: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Tagmas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3 pares de patas torácicas;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1 par de antenas;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Olhos compostos;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1 aparelho bucal;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Asas (maioria);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Ovopositor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8652682" y="0"/>
            <a:ext cx="3539318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3BAEEB0D-D66F-488A-BC76-8EFD52D3A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72" y="1640128"/>
            <a:ext cx="5921781" cy="357774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0783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Fisiologia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962061" y="1313152"/>
            <a:ext cx="9913514" cy="582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circulatório;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Ausência de pigmento;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excretor;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Tubos de </a:t>
            </a: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Malpighi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 (Acido úrico);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Aliviar peso;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respiratório;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Traqueal (direto nos tecidos);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Troca de gases pelo </a:t>
            </a: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Espiráculos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8980228" y="0"/>
            <a:ext cx="321177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3D40A214-F169-4BD6-BFD2-5263816BF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60" y="1544823"/>
            <a:ext cx="4475623" cy="35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29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Reprodução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1111707" y="2057791"/>
            <a:ext cx="9913514" cy="3157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</a:t>
            </a:r>
            <a:r>
              <a:rPr lang="pt-BR" sz="35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metábolos</a:t>
            </a: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Não realiza metamorfose;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Desenvolvimento direto;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Jovem = Adulto;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Traças;</a:t>
            </a:r>
            <a:endParaRPr lang="pt-BR" sz="35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4" y="3138985"/>
            <a:ext cx="586855" cy="3761540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5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Reprodução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1111707" y="1811570"/>
            <a:ext cx="9913514" cy="323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Hemi</a:t>
            </a:r>
            <a:r>
              <a:rPr lang="pt-BR" sz="35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metábolos</a:t>
            </a: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Metamorfose incompleta;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Desenvolvimento de asas funcionais;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Ninfa </a:t>
            </a: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 Imago;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Gafanhoto, Barata, Louva-Deus;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4" y="3138985"/>
            <a:ext cx="586855" cy="3761540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97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Reprodução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917175" y="2827266"/>
            <a:ext cx="991351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Medium" panose="02000000000000000000" pitchFamily="2" charset="0"/>
                <a:ea typeface="Roboto Medium" panose="02000000000000000000" pitchFamily="2" charset="0"/>
              </a:rPr>
              <a:t>Holo</a:t>
            </a: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metábolos;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Metamorfose completa;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Desenvolvimento incompleto;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Larva </a:t>
            </a: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 Pupa  Imago;</a:t>
            </a:r>
            <a:endParaRPr lang="pt-BR" sz="35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Moscas, Besouros, Borboletas;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9758150" y="0"/>
            <a:ext cx="2433850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pic>
        <p:nvPicPr>
          <p:cNvPr id="2" name="Imagem 1" descr="Uma imagem contendo desenho, texto&#10;&#10;Descrição gerada automaticamente">
            <a:extLst>
              <a:ext uri="{FF2B5EF4-FFF2-40B4-BE49-F238E27FC236}">
                <a16:creationId xmlns:a16="http://schemas.microsoft.com/office/drawing/2014/main" id="{D3FA7C86-D010-47FD-AB70-1CDACC32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96" y="224029"/>
            <a:ext cx="6685486" cy="269101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205246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Algumas Espécies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7983940" y="0"/>
            <a:ext cx="4208060" cy="6858000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3" name="Imagem 2" descr="Inseto em cima de uma superfície branca&#10;&#10;Descrição gerada automaticamente">
            <a:extLst>
              <a:ext uri="{FF2B5EF4-FFF2-40B4-BE49-F238E27FC236}">
                <a16:creationId xmlns:a16="http://schemas.microsoft.com/office/drawing/2014/main" id="{114022CE-AA4A-44DC-AA48-53428C215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29" y="3847668"/>
            <a:ext cx="3451108" cy="234100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7" name="Imagem 6" descr="Flor cor de rosa&#10;&#10;Descrição gerada automaticamente">
            <a:extLst>
              <a:ext uri="{FF2B5EF4-FFF2-40B4-BE49-F238E27FC236}">
                <a16:creationId xmlns:a16="http://schemas.microsoft.com/office/drawing/2014/main" id="{2BCCB6CE-9F50-4298-A732-CED54DC84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7" y="555213"/>
            <a:ext cx="4048822" cy="275069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8" name="Imagem 7" descr="Inseto com asas&#10;&#10;Descrição gerada automaticamente">
            <a:extLst>
              <a:ext uri="{FF2B5EF4-FFF2-40B4-BE49-F238E27FC236}">
                <a16:creationId xmlns:a16="http://schemas.microsoft.com/office/drawing/2014/main" id="{B8A4C5CD-870D-4B27-A655-725A429ED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85" y="1211068"/>
            <a:ext cx="3342196" cy="251036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9" name="Imagem 8" descr="Uma imagem contendo animal, pequeno, marrom, de madeira&#10;&#10;Descrição gerada automaticamente">
            <a:extLst>
              <a:ext uri="{FF2B5EF4-FFF2-40B4-BE49-F238E27FC236}">
                <a16:creationId xmlns:a16="http://schemas.microsoft.com/office/drawing/2014/main" id="{EF71D32F-841A-4DF1-B7F5-582C8E2FCD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84" y="3552093"/>
            <a:ext cx="3954865" cy="263657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1" name="Gráfico 10" descr="Fechar">
            <a:hlinkClick r:id="rId8" action="ppaction://hlinksldjump"/>
            <a:extLst>
              <a:ext uri="{FF2B5EF4-FFF2-40B4-BE49-F238E27FC236}">
                <a16:creationId xmlns:a16="http://schemas.microsoft.com/office/drawing/2014/main" id="{F696DD55-1F3F-4BA9-807F-93D1CA6B4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40" y="130976"/>
            <a:ext cx="517174" cy="5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40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3432213"/>
            <a:ext cx="586854" cy="3438143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073753C-05C8-4F2C-AC23-5BAD42DBF6AD}"/>
              </a:ext>
            </a:extLst>
          </p:cNvPr>
          <p:cNvSpPr/>
          <p:nvPr/>
        </p:nvSpPr>
        <p:spPr>
          <a:xfrm>
            <a:off x="11605146" y="-36391"/>
            <a:ext cx="586854" cy="3465391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D5297E-5F60-4B15-8248-1B1BA95B0811}"/>
              </a:ext>
            </a:extLst>
          </p:cNvPr>
          <p:cNvSpPr txBox="1"/>
          <p:nvPr/>
        </p:nvSpPr>
        <p:spPr>
          <a:xfrm>
            <a:off x="6729983" y="2201080"/>
            <a:ext cx="38470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rgbClr val="D3D3D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MIRIÁPODES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1BFA86-6FBB-4A5E-B110-B17BE427C9BD}"/>
              </a:ext>
            </a:extLst>
          </p:cNvPr>
          <p:cNvSpPr txBox="1"/>
          <p:nvPr/>
        </p:nvSpPr>
        <p:spPr>
          <a:xfrm>
            <a:off x="1943168" y="1246974"/>
            <a:ext cx="50096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0" dirty="0">
                <a:solidFill>
                  <a:srgbClr val="BA181B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05</a:t>
            </a:r>
          </a:p>
        </p:txBody>
      </p:sp>
      <p:pic>
        <p:nvPicPr>
          <p:cNvPr id="5" name="Gráfico 4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0EAAB4-FEE1-469E-8334-A1C25EFCC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984173" y="5955956"/>
            <a:ext cx="914400" cy="914400"/>
          </a:xfrm>
          <a:prstGeom prst="rect">
            <a:avLst/>
          </a:prstGeom>
        </p:spPr>
      </p:pic>
      <p:pic>
        <p:nvPicPr>
          <p:cNvPr id="7" name="Gráfico 6" descr="Fechar">
            <a:hlinkClick r:id="rId4" action="ppaction://hlinksldjump"/>
            <a:extLst>
              <a:ext uri="{FF2B5EF4-FFF2-40B4-BE49-F238E27FC236}">
                <a16:creationId xmlns:a16="http://schemas.microsoft.com/office/drawing/2014/main" id="{F4697F1F-E891-45AC-8387-28BC33540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156" y="153844"/>
            <a:ext cx="517174" cy="5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47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Exemplos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9062114" y="0"/>
            <a:ext cx="3129886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A8C88E0-EF99-4750-B9F3-7D5F7452F225}"/>
              </a:ext>
            </a:extLst>
          </p:cNvPr>
          <p:cNvSpPr txBox="1">
            <a:spLocks/>
          </p:cNvSpPr>
          <p:nvPr/>
        </p:nvSpPr>
        <p:spPr>
          <a:xfrm>
            <a:off x="762895" y="1877057"/>
            <a:ext cx="4247213" cy="1759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Piolho-de-cobra;</a:t>
            </a:r>
          </a:p>
          <a:p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Lacraia;</a:t>
            </a:r>
          </a:p>
        </p:txBody>
      </p:sp>
      <p:pic>
        <p:nvPicPr>
          <p:cNvPr id="15" name="Espaço Reservado para Conteúdo 8" descr="Uma imagem contendo animal, invertebrado&#10;&#10;Descrição gerada automaticamente">
            <a:extLst>
              <a:ext uri="{FF2B5EF4-FFF2-40B4-BE49-F238E27FC236}">
                <a16:creationId xmlns:a16="http://schemas.microsoft.com/office/drawing/2014/main" id="{B0C6D2DE-91D8-4CDA-B052-225A041F6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64" y="186899"/>
            <a:ext cx="4878047" cy="256097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6" name="Imagem 15" descr="Uma imagem contendo animal, centopeia, invertebrado, aberto&#10;&#10;Descrição gerada automaticamente">
            <a:extLst>
              <a:ext uri="{FF2B5EF4-FFF2-40B4-BE49-F238E27FC236}">
                <a16:creationId xmlns:a16="http://schemas.microsoft.com/office/drawing/2014/main" id="{C606C08B-3E7F-433C-9812-93365A566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66" y="2934773"/>
            <a:ext cx="4247213" cy="318541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1707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8412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Os “pernas articuladas”</a:t>
            </a:r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793779" y="2085609"/>
            <a:ext cx="52205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Mais de 10 milhões de espécies a serem conhecidas;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Flexibilidade adaptativa;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Filogenia: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9608234" y="0"/>
            <a:ext cx="2583766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EE411EA-E467-41D0-AB57-656819120B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89" y="1984242"/>
            <a:ext cx="5217686" cy="3509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93077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Anatomia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6" y="2238233"/>
            <a:ext cx="586854" cy="4662292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15" name="Espaço Reservado para Texto 5">
            <a:extLst>
              <a:ext uri="{FF2B5EF4-FFF2-40B4-BE49-F238E27FC236}">
                <a16:creationId xmlns:a16="http://schemas.microsoft.com/office/drawing/2014/main" id="{5722B8C4-44C0-4E95-B8D0-F5C712822049}"/>
              </a:ext>
            </a:extLst>
          </p:cNvPr>
          <p:cNvSpPr txBox="1">
            <a:spLocks/>
          </p:cNvSpPr>
          <p:nvPr/>
        </p:nvSpPr>
        <p:spPr>
          <a:xfrm>
            <a:off x="-402158" y="1414321"/>
            <a:ext cx="5157787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500" dirty="0">
                <a:latin typeface="Roboto Medium" panose="02000000000000000000" pitchFamily="2" charset="0"/>
                <a:ea typeface="Roboto Medium" panose="02000000000000000000" pitchFamily="2" charset="0"/>
              </a:rPr>
              <a:t>Diplópodes</a:t>
            </a:r>
          </a:p>
        </p:txBody>
      </p:sp>
      <p:sp>
        <p:nvSpPr>
          <p:cNvPr id="16" name="Espaço Reservado para Conteúdo 6">
            <a:extLst>
              <a:ext uri="{FF2B5EF4-FFF2-40B4-BE49-F238E27FC236}">
                <a16:creationId xmlns:a16="http://schemas.microsoft.com/office/drawing/2014/main" id="{B29EA57F-31B3-40E0-9CC1-B1D6F1488624}"/>
              </a:ext>
            </a:extLst>
          </p:cNvPr>
          <p:cNvSpPr txBox="1">
            <a:spLocks/>
          </p:cNvSpPr>
          <p:nvPr/>
        </p:nvSpPr>
        <p:spPr>
          <a:xfrm>
            <a:off x="823072" y="2320384"/>
            <a:ext cx="5157787" cy="4262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2 pares de patas por segmentos;</a:t>
            </a:r>
          </a:p>
          <a:p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3 </a:t>
            </a:r>
            <a:r>
              <a:rPr lang="pt-BR" dirty="0" err="1">
                <a:latin typeface="Roboto Light" panose="02000000000000000000" pitchFamily="2" charset="0"/>
                <a:ea typeface="Roboto Light" panose="02000000000000000000" pitchFamily="2" charset="0"/>
              </a:rPr>
              <a:t>Tagmas</a:t>
            </a: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Cabeças;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Tórax;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Abdome;</a:t>
            </a:r>
          </a:p>
          <a:p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Herbívoro ou detritívoro;</a:t>
            </a:r>
          </a:p>
          <a:p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Antena curta;</a:t>
            </a:r>
          </a:p>
          <a:p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Podem ser venenoso;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F77E6ABC-1C58-4497-8F89-FE29E8D14BDB}"/>
              </a:ext>
            </a:extLst>
          </p:cNvPr>
          <p:cNvSpPr txBox="1">
            <a:spLocks/>
          </p:cNvSpPr>
          <p:nvPr/>
        </p:nvSpPr>
        <p:spPr>
          <a:xfrm>
            <a:off x="5639665" y="1211257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500" dirty="0">
                <a:latin typeface="Roboto Medium" panose="02000000000000000000" pitchFamily="2" charset="0"/>
                <a:ea typeface="Roboto Medium" panose="02000000000000000000" pitchFamily="2" charset="0"/>
              </a:rPr>
              <a:t>Quilópodes</a:t>
            </a:r>
          </a:p>
        </p:txBody>
      </p:sp>
      <p:sp>
        <p:nvSpPr>
          <p:cNvPr id="19" name="Espaço Reservado para Conteúdo 8">
            <a:extLst>
              <a:ext uri="{FF2B5EF4-FFF2-40B4-BE49-F238E27FC236}">
                <a16:creationId xmlns:a16="http://schemas.microsoft.com/office/drawing/2014/main" id="{DBDBB730-A2A6-4B38-A19E-6DE3508D5673}"/>
              </a:ext>
            </a:extLst>
          </p:cNvPr>
          <p:cNvSpPr txBox="1">
            <a:spLocks/>
          </p:cNvSpPr>
          <p:nvPr/>
        </p:nvSpPr>
        <p:spPr>
          <a:xfrm>
            <a:off x="7008812" y="1931305"/>
            <a:ext cx="5183188" cy="4262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1 par de patas por segmentos;</a:t>
            </a:r>
          </a:p>
          <a:p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2 </a:t>
            </a: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Tagmas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Cabeça;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Tronco;</a:t>
            </a:r>
          </a:p>
          <a:p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Carnívoro;</a:t>
            </a:r>
          </a:p>
          <a:p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Antena longa;</a:t>
            </a:r>
          </a:p>
          <a:p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Peçonhento;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3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Maxilípede</a:t>
            </a:r>
            <a:r>
              <a:rPr lang="pt-BR" sz="3000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77057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Fisiologia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8980228" y="0"/>
            <a:ext cx="321177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9" name="Espaço Reservado para Conteúdo 7">
            <a:extLst>
              <a:ext uri="{FF2B5EF4-FFF2-40B4-BE49-F238E27FC236}">
                <a16:creationId xmlns:a16="http://schemas.microsoft.com/office/drawing/2014/main" id="{FCB19FCD-6314-4EDA-B5A4-312387F28D12}"/>
              </a:ext>
            </a:extLst>
          </p:cNvPr>
          <p:cNvSpPr txBox="1">
            <a:spLocks/>
          </p:cNvSpPr>
          <p:nvPr/>
        </p:nvSpPr>
        <p:spPr>
          <a:xfrm>
            <a:off x="737365" y="2004920"/>
            <a:ext cx="5717233" cy="22744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Têm padrões fisiológicos semelhantes aos insetos;</a:t>
            </a:r>
          </a:p>
          <a:p>
            <a:pPr lvl="1"/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Respiratório;</a:t>
            </a:r>
          </a:p>
          <a:p>
            <a:pPr lvl="1"/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Digestivo;</a:t>
            </a:r>
          </a:p>
          <a:p>
            <a:pPr lvl="1"/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Excretor;</a:t>
            </a:r>
          </a:p>
          <a:p>
            <a:endParaRPr lang="pt-BR" dirty="0"/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3409E491-A7C9-4ED0-8430-F7C7B50CF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109" y="1505745"/>
            <a:ext cx="5037721" cy="366379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18009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1235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Fisiologia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8980228" y="0"/>
            <a:ext cx="3211772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sp>
        <p:nvSpPr>
          <p:cNvPr id="2" name="Espaço Reservado para Conteúdo 7">
            <a:extLst>
              <a:ext uri="{FF2B5EF4-FFF2-40B4-BE49-F238E27FC236}">
                <a16:creationId xmlns:a16="http://schemas.microsoft.com/office/drawing/2014/main" id="{A1AFE564-EE75-460B-83E4-50CDB30206E0}"/>
              </a:ext>
            </a:extLst>
          </p:cNvPr>
          <p:cNvSpPr txBox="1">
            <a:spLocks/>
          </p:cNvSpPr>
          <p:nvPr/>
        </p:nvSpPr>
        <p:spPr>
          <a:xfrm>
            <a:off x="786329" y="1902891"/>
            <a:ext cx="5002161" cy="2274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Reprodutor;</a:t>
            </a:r>
          </a:p>
          <a:p>
            <a:pPr lvl="1"/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Dioicos;</a:t>
            </a:r>
          </a:p>
          <a:p>
            <a:pPr lvl="1"/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Desenvolvimento direto;</a:t>
            </a:r>
          </a:p>
          <a:p>
            <a:pPr lvl="1"/>
            <a:r>
              <a:rPr lang="pt-BR" sz="3500" dirty="0">
                <a:latin typeface="Roboto Light" panose="02000000000000000000" pitchFamily="2" charset="0"/>
                <a:ea typeface="Roboto Light" panose="02000000000000000000" pitchFamily="2" charset="0"/>
              </a:rPr>
              <a:t>Não realiza metamorfose;</a:t>
            </a:r>
          </a:p>
          <a:p>
            <a:pPr lvl="1"/>
            <a:endParaRPr lang="pt-BR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71741F51-94CF-47CD-8570-EB29A2FE4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66" y="1235559"/>
            <a:ext cx="5905875" cy="442940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6" name="Gráfico 5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38B702-524A-4461-942A-59420749F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77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3432213"/>
            <a:ext cx="586854" cy="3438143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073753C-05C8-4F2C-AC23-5BAD42DBF6AD}"/>
              </a:ext>
            </a:extLst>
          </p:cNvPr>
          <p:cNvSpPr/>
          <p:nvPr/>
        </p:nvSpPr>
        <p:spPr>
          <a:xfrm>
            <a:off x="11605146" y="-36391"/>
            <a:ext cx="586854" cy="3465391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D5297E-5F60-4B15-8248-1B1BA95B0811}"/>
              </a:ext>
            </a:extLst>
          </p:cNvPr>
          <p:cNvSpPr txBox="1"/>
          <p:nvPr/>
        </p:nvSpPr>
        <p:spPr>
          <a:xfrm>
            <a:off x="6096000" y="353865"/>
            <a:ext cx="54620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rgbClr val="D3D3D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JOGO</a:t>
            </a:r>
          </a:p>
          <a:p>
            <a:r>
              <a:rPr lang="pt-BR" sz="8800" dirty="0">
                <a:solidFill>
                  <a:srgbClr val="D3D3D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 </a:t>
            </a:r>
          </a:p>
          <a:p>
            <a:r>
              <a:rPr lang="pt-BR" sz="8800" dirty="0">
                <a:solidFill>
                  <a:srgbClr val="D3D3D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MEMÓRIA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1BFA86-6FBB-4A5E-B110-B17BE427C9BD}"/>
              </a:ext>
            </a:extLst>
          </p:cNvPr>
          <p:cNvSpPr txBox="1"/>
          <p:nvPr/>
        </p:nvSpPr>
        <p:spPr>
          <a:xfrm>
            <a:off x="1342618" y="76867"/>
            <a:ext cx="50096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0" dirty="0">
                <a:solidFill>
                  <a:srgbClr val="BA181B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06</a:t>
            </a:r>
          </a:p>
        </p:txBody>
      </p:sp>
      <p:pic>
        <p:nvPicPr>
          <p:cNvPr id="5" name="Gráfico 4" descr="Seta de linha re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0EAAB4-FEE1-469E-8334-A1C25EFCC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984173" y="5955956"/>
            <a:ext cx="914400" cy="914400"/>
          </a:xfrm>
          <a:prstGeom prst="rect">
            <a:avLst/>
          </a:prstGeom>
        </p:spPr>
      </p:pic>
      <p:pic>
        <p:nvPicPr>
          <p:cNvPr id="7" name="Gráfico 6" descr="Fechar">
            <a:hlinkClick r:id="rId4" action="ppaction://hlinksldjump"/>
            <a:extLst>
              <a:ext uri="{FF2B5EF4-FFF2-40B4-BE49-F238E27FC236}">
                <a16:creationId xmlns:a16="http://schemas.microsoft.com/office/drawing/2014/main" id="{F4697F1F-E891-45AC-8387-28BC33540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156" y="153844"/>
            <a:ext cx="517174" cy="517174"/>
          </a:xfrm>
          <a:prstGeom prst="rect">
            <a:avLst/>
          </a:prstGeom>
        </p:spPr>
      </p:pic>
      <p:sp>
        <p:nvSpPr>
          <p:cNvPr id="3" name="Retângulo: Cantos Arredondados 2">
            <a:hlinkClick r:id="rId7"/>
            <a:extLst>
              <a:ext uri="{FF2B5EF4-FFF2-40B4-BE49-F238E27FC236}">
                <a16:creationId xmlns:a16="http://schemas.microsoft.com/office/drawing/2014/main" id="{4AB4C121-AB82-48F3-87F3-29499FF14EBE}"/>
              </a:ext>
            </a:extLst>
          </p:cNvPr>
          <p:cNvSpPr/>
          <p:nvPr/>
        </p:nvSpPr>
        <p:spPr>
          <a:xfrm>
            <a:off x="1752600" y="5151284"/>
            <a:ext cx="3181350" cy="914401"/>
          </a:xfrm>
          <a:prstGeom prst="roundRect">
            <a:avLst>
              <a:gd name="adj" fmla="val 50000"/>
            </a:avLst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F5F3F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IR PARA O JOGO</a:t>
            </a:r>
          </a:p>
        </p:txBody>
      </p:sp>
    </p:spTree>
    <p:extLst>
      <p:ext uri="{BB962C8B-B14F-4D97-AF65-F5344CB8AC3E}">
        <p14:creationId xmlns:p14="http://schemas.microsoft.com/office/powerpoint/2010/main" val="3320322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3432213"/>
            <a:ext cx="586854" cy="3438143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073753C-05C8-4F2C-AC23-5BAD42DBF6AD}"/>
              </a:ext>
            </a:extLst>
          </p:cNvPr>
          <p:cNvSpPr/>
          <p:nvPr/>
        </p:nvSpPr>
        <p:spPr>
          <a:xfrm>
            <a:off x="11605146" y="-36391"/>
            <a:ext cx="586854" cy="3465391"/>
          </a:xfrm>
          <a:prstGeom prst="rect">
            <a:avLst/>
          </a:prstGeom>
          <a:solidFill>
            <a:srgbClr val="E2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D5297E-5F60-4B15-8248-1B1BA95B0811}"/>
              </a:ext>
            </a:extLst>
          </p:cNvPr>
          <p:cNvSpPr txBox="1"/>
          <p:nvPr/>
        </p:nvSpPr>
        <p:spPr>
          <a:xfrm>
            <a:off x="1312459" y="535981"/>
            <a:ext cx="95670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rgbClr val="D3D3D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INTEGRANTES</a:t>
            </a:r>
          </a:p>
        </p:txBody>
      </p:sp>
      <p:pic>
        <p:nvPicPr>
          <p:cNvPr id="7" name="Gráfico 6" descr="Fechar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697F1F-E891-45AC-8387-28BC33540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156" y="153844"/>
            <a:ext cx="517174" cy="51717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C92A787-3874-42CD-B14C-B8A641F9447B}"/>
              </a:ext>
            </a:extLst>
          </p:cNvPr>
          <p:cNvSpPr txBox="1"/>
          <p:nvPr/>
        </p:nvSpPr>
        <p:spPr>
          <a:xfrm>
            <a:off x="1417092" y="2750627"/>
            <a:ext cx="95670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D3D3D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Charles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D3D3D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Lorena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D3D3D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Lucas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D3D3D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Pedro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D3D3D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Rafael </a:t>
            </a:r>
          </a:p>
        </p:txBody>
      </p:sp>
    </p:spTree>
    <p:extLst>
      <p:ext uri="{BB962C8B-B14F-4D97-AF65-F5344CB8AC3E}">
        <p14:creationId xmlns:p14="http://schemas.microsoft.com/office/powerpoint/2010/main" val="198542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6" y="3594617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FD81334-47F4-4088-94BB-BBA1158DCC68}"/>
              </a:ext>
            </a:extLst>
          </p:cNvPr>
          <p:cNvSpPr txBox="1"/>
          <p:nvPr/>
        </p:nvSpPr>
        <p:spPr>
          <a:xfrm>
            <a:off x="586854" y="194911"/>
            <a:ext cx="8412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Macete dos Grupos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D3BC7B9-912D-419A-B65C-0A8B3ADBA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49741"/>
              </p:ext>
            </p:extLst>
          </p:nvPr>
        </p:nvGraphicFramePr>
        <p:xfrm>
          <a:off x="744016" y="1720013"/>
          <a:ext cx="10759036" cy="3063125"/>
        </p:xfrm>
        <a:graphic>
          <a:graphicData uri="http://schemas.openxmlformats.org/drawingml/2006/table">
            <a:tbl>
              <a:tblPr firstRow="1" bandRow="1"/>
              <a:tblGrid>
                <a:gridCol w="5379518">
                  <a:extLst>
                    <a:ext uri="{9D8B030D-6E8A-4147-A177-3AD203B41FA5}">
                      <a16:colId xmlns:a16="http://schemas.microsoft.com/office/drawing/2014/main" val="1983892068"/>
                    </a:ext>
                  </a:extLst>
                </a:gridCol>
                <a:gridCol w="5379518">
                  <a:extLst>
                    <a:ext uri="{9D8B030D-6E8A-4147-A177-3AD203B41FA5}">
                      <a16:colId xmlns:a16="http://schemas.microsoft.com/office/drawing/2014/main" val="4275762107"/>
                    </a:ext>
                  </a:extLst>
                </a:gridCol>
              </a:tblGrid>
              <a:tr h="605196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A4161A"/>
                          </a:solidFill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GRUPOS 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A4161A"/>
                          </a:solidFill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PARES DE PATAS 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105270"/>
                  </a:ext>
                </a:extLst>
              </a:tr>
              <a:tr h="490881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C000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C</a:t>
                      </a:r>
                      <a:r>
                        <a:rPr lang="pt-BR" sz="2400" dirty="0">
                          <a:solidFill>
                            <a:srgbClr val="161A1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rustáceos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161A1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5 (maioria)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07100"/>
                  </a:ext>
                </a:extLst>
              </a:tr>
              <a:tr h="490881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92D050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A</a:t>
                      </a:r>
                      <a:r>
                        <a:rPr lang="pt-BR" sz="2400" dirty="0">
                          <a:solidFill>
                            <a:srgbClr val="161A1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racnídeos 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161A1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4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168559"/>
                  </a:ext>
                </a:extLst>
              </a:tr>
              <a:tr h="490881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0B0F0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I</a:t>
                      </a:r>
                      <a:r>
                        <a:rPr lang="pt-BR" sz="2400" dirty="0">
                          <a:solidFill>
                            <a:srgbClr val="161A1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nsetos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161A1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3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564"/>
                  </a:ext>
                </a:extLst>
              </a:tr>
              <a:tr h="490881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7030A0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D</a:t>
                      </a:r>
                      <a:r>
                        <a:rPr lang="pt-BR" sz="2400" dirty="0">
                          <a:solidFill>
                            <a:srgbClr val="161A1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iplópodes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161A1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2 por segmento 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16071"/>
                  </a:ext>
                </a:extLst>
              </a:tr>
              <a:tr h="490881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EF215C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Q</a:t>
                      </a:r>
                      <a:r>
                        <a:rPr lang="pt-BR" sz="2400" dirty="0">
                          <a:solidFill>
                            <a:srgbClr val="161A1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uilópodes 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161A1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1 por seguimento </a:t>
                      </a:r>
                    </a:p>
                  </a:txBody>
                  <a:tcPr marL="121039" marR="121039" marT="60520" marB="60520" anchor="ctr">
                    <a:lnL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1A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140176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4B511B61-600C-4B09-A7C5-C06A91259C4A}"/>
              </a:ext>
            </a:extLst>
          </p:cNvPr>
          <p:cNvSpPr txBox="1"/>
          <p:nvPr/>
        </p:nvSpPr>
        <p:spPr>
          <a:xfrm>
            <a:off x="3650660" y="5047261"/>
            <a:ext cx="4890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FFC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</a:t>
            </a:r>
            <a:r>
              <a:rPr lang="pt-BR" sz="4800" dirty="0">
                <a:solidFill>
                  <a:srgbClr val="92D05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</a:t>
            </a:r>
            <a:r>
              <a:rPr lang="pt-BR" sz="4800" dirty="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</a:t>
            </a:r>
            <a:r>
              <a:rPr lang="pt-BR" sz="48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48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</a:t>
            </a:r>
            <a:r>
              <a:rPr lang="pt-BR" sz="4800" dirty="0">
                <a:latin typeface="Roboto Medium" panose="02000000000000000000" pitchFamily="2" charset="0"/>
                <a:ea typeface="Roboto Medium" panose="02000000000000000000" pitchFamily="2" charset="0"/>
              </a:rPr>
              <a:t>E </a:t>
            </a:r>
            <a:r>
              <a:rPr lang="pt-BR" sz="4800" dirty="0">
                <a:solidFill>
                  <a:srgbClr val="EF215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</a:t>
            </a:r>
            <a:r>
              <a:rPr lang="pt-BR" sz="4800" dirty="0">
                <a:latin typeface="Roboto Medium" panose="02000000000000000000" pitchFamily="2" charset="0"/>
                <a:ea typeface="Roboto Medium" panose="02000000000000000000" pitchFamily="2" charset="0"/>
              </a:rPr>
              <a:t>UATRO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0721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744828" y="1652720"/>
            <a:ext cx="581769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Triblásticos: 3 folhetos germinativos (</a:t>
            </a:r>
            <a:r>
              <a:rPr lang="pt-BR" sz="32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ectoderme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mesoderme e endoderme);</a:t>
            </a:r>
          </a:p>
          <a:p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Celomado (</a:t>
            </a:r>
            <a:r>
              <a:rPr lang="pt-BR" sz="32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esquizocélico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): cavidade embrionária (celoma) preenchida por fluido celômico e revestida por mesoderme;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8412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Outras Características</a:t>
            </a:r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9608234" y="0"/>
            <a:ext cx="2583766" cy="6900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Espaço Reservado para Conteúdo 10">
            <a:extLst>
              <a:ext uri="{FF2B5EF4-FFF2-40B4-BE49-F238E27FC236}">
                <a16:creationId xmlns:a16="http://schemas.microsoft.com/office/drawing/2014/main" id="{555D1D7E-4560-475F-ABB3-2BFAEF889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75" y="4033106"/>
            <a:ext cx="5029885" cy="192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FE5648D-2178-4432-9B23-F3A568F69336}"/>
              </a:ext>
            </a:extLst>
          </p:cNvPr>
          <p:cNvSpPr/>
          <p:nvPr/>
        </p:nvSpPr>
        <p:spPr>
          <a:xfrm>
            <a:off x="6330459" y="1405485"/>
            <a:ext cx="5515801" cy="2432710"/>
          </a:xfrm>
          <a:prstGeom prst="rect">
            <a:avLst/>
          </a:prstGeom>
          <a:solidFill>
            <a:srgbClr val="F5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O que é o celoma?">
            <a:extLst>
              <a:ext uri="{FF2B5EF4-FFF2-40B4-BE49-F238E27FC236}">
                <a16:creationId xmlns:a16="http://schemas.microsoft.com/office/drawing/2014/main" id="{E102543E-F329-4D7C-B4DB-D8EA4A1B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416" y="1541960"/>
            <a:ext cx="4679449" cy="229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1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9D44D66-5AA9-44F0-939E-C10F6AF52F2B}"/>
              </a:ext>
            </a:extLst>
          </p:cNvPr>
          <p:cNvSpPr txBox="1"/>
          <p:nvPr/>
        </p:nvSpPr>
        <p:spPr>
          <a:xfrm>
            <a:off x="6226997" y="1369332"/>
            <a:ext cx="493204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Grau de parentesco intimo com os anelídeos (minhoca, sanguessuga);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66070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Tagmas</a:t>
            </a:r>
            <a:r>
              <a:rPr lang="pt-BR" sz="3200" dirty="0">
                <a:solidFill>
                  <a:srgbClr val="66070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(</a:t>
            </a:r>
            <a:r>
              <a:rPr lang="pt-BR" sz="3200" dirty="0" err="1">
                <a:solidFill>
                  <a:srgbClr val="66070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metamerias</a:t>
            </a:r>
            <a:r>
              <a:rPr lang="pt-BR" sz="3200" dirty="0">
                <a:solidFill>
                  <a:srgbClr val="66070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): 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Fusão de segmentos;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4" y="194911"/>
            <a:ext cx="8412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B090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Outras Características</a:t>
            </a:r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A5867-6AF4-41FB-818C-7598C9E2CE04}"/>
              </a:ext>
            </a:extLst>
          </p:cNvPr>
          <p:cNvSpPr txBox="1"/>
          <p:nvPr/>
        </p:nvSpPr>
        <p:spPr>
          <a:xfrm>
            <a:off x="848850" y="1861775"/>
            <a:ext cx="49320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66070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Segmentados: 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Corpos dividido em segmentos;</a:t>
            </a:r>
          </a:p>
          <a:p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66070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Protostômio</a:t>
            </a:r>
            <a:r>
              <a:rPr lang="pt-BR" sz="3200" dirty="0">
                <a:solidFill>
                  <a:srgbClr val="66070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O </a:t>
            </a:r>
            <a:r>
              <a:rPr lang="pt-BR" sz="32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blastóporo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origina a boca primeiro (</a:t>
            </a:r>
            <a:r>
              <a:rPr lang="pt-BR" sz="3200" dirty="0" err="1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gastrulação</a:t>
            </a:r>
            <a:r>
              <a:rPr lang="pt-BR" sz="3200" dirty="0">
                <a:solidFill>
                  <a:srgbClr val="161A1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161A1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4" y="3429000"/>
            <a:ext cx="586855" cy="3471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13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3F4BC9-18E7-4925-9586-75A1E53997E3}"/>
              </a:ext>
            </a:extLst>
          </p:cNvPr>
          <p:cNvSpPr/>
          <p:nvPr/>
        </p:nvSpPr>
        <p:spPr>
          <a:xfrm>
            <a:off x="0" y="0"/>
            <a:ext cx="586854" cy="3305908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49EBC-8AB3-4546-A0F7-143139B13C9E}"/>
              </a:ext>
            </a:extLst>
          </p:cNvPr>
          <p:cNvSpPr txBox="1"/>
          <p:nvPr/>
        </p:nvSpPr>
        <p:spPr>
          <a:xfrm>
            <a:off x="586855" y="194911"/>
            <a:ext cx="3998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solidFill>
                  <a:srgbClr val="660708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Tagmas</a:t>
            </a:r>
            <a:endParaRPr lang="pt-BR" sz="6000" dirty="0">
              <a:solidFill>
                <a:srgbClr val="660708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2" name="Gráfico 11" descr="Seta de linha reta">
            <a:hlinkClick r:id="rId2" action="ppaction://hlinksldjump"/>
            <a:extLst>
              <a:ext uri="{FF2B5EF4-FFF2-40B4-BE49-F238E27FC236}">
                <a16:creationId xmlns:a16="http://schemas.microsoft.com/office/drawing/2014/main" id="{C5631DF8-8991-4D71-A44D-963928D7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267" y="6155258"/>
            <a:ext cx="745267" cy="745267"/>
          </a:xfrm>
          <a:prstGeom prst="rect">
            <a:avLst/>
          </a:prstGeom>
        </p:spPr>
      </p:pic>
      <p:pic>
        <p:nvPicPr>
          <p:cNvPr id="14" name="Gráfico 13" descr="Seta de linha reta">
            <a:hlinkClick r:id="rId5" action="ppaction://hlinksldjump"/>
            <a:extLst>
              <a:ext uri="{FF2B5EF4-FFF2-40B4-BE49-F238E27FC236}">
                <a16:creationId xmlns:a16="http://schemas.microsoft.com/office/drawing/2014/main" id="{3F597ADB-F2AF-4281-BF88-9FBF1CF57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30460" y="6155257"/>
            <a:ext cx="745267" cy="745267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21C99C-A0E8-4D72-926D-8F727BB7B622}"/>
              </a:ext>
            </a:extLst>
          </p:cNvPr>
          <p:cNvSpPr/>
          <p:nvPr/>
        </p:nvSpPr>
        <p:spPr>
          <a:xfrm>
            <a:off x="11605144" y="3429000"/>
            <a:ext cx="586855" cy="3471525"/>
          </a:xfrm>
          <a:prstGeom prst="rect">
            <a:avLst/>
          </a:prstGeom>
          <a:solidFill>
            <a:srgbClr val="BA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9CB70156-6FB5-4584-B407-4D7F13DA54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678769"/>
              </p:ext>
            </p:extLst>
          </p:nvPr>
        </p:nvGraphicFramePr>
        <p:xfrm>
          <a:off x="858766" y="1925548"/>
          <a:ext cx="3446592" cy="3806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84A7C81-9EA9-4E9E-A488-A6FAE5DEF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166454"/>
              </p:ext>
            </p:extLst>
          </p:nvPr>
        </p:nvGraphicFramePr>
        <p:xfrm>
          <a:off x="5056976" y="950656"/>
          <a:ext cx="6276257" cy="2877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769E654-60E5-4767-8621-31DDA70B3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164710"/>
              </p:ext>
            </p:extLst>
          </p:nvPr>
        </p:nvGraphicFramePr>
        <p:xfrm>
          <a:off x="5056975" y="3226111"/>
          <a:ext cx="6276257" cy="2877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28157642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817</Words>
  <Application>Microsoft Office PowerPoint</Application>
  <PresentationFormat>Widescreen</PresentationFormat>
  <Paragraphs>323</Paragraphs>
  <Slides>54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4" baseType="lpstr">
      <vt:lpstr>Roboto Black</vt:lpstr>
      <vt:lpstr>Calibri</vt:lpstr>
      <vt:lpstr>Courier New</vt:lpstr>
      <vt:lpstr>Roboto Medium</vt:lpstr>
      <vt:lpstr>Roboto Light</vt:lpstr>
      <vt:lpstr>Neufreit ExtraBold</vt:lpstr>
      <vt:lpstr>Calibri Light</vt:lpstr>
      <vt:lpstr>Wingdings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IASMIM RODRIGUES DOS SANTOS</dc:creator>
  <cp:lastModifiedBy>IASMIM RODRIGUES DOS SANTOS</cp:lastModifiedBy>
  <cp:revision>37</cp:revision>
  <dcterms:created xsi:type="dcterms:W3CDTF">2020-10-22T11:45:31Z</dcterms:created>
  <dcterms:modified xsi:type="dcterms:W3CDTF">2020-10-23T03:30:21Z</dcterms:modified>
</cp:coreProperties>
</file>